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86" r:id="rId3"/>
    <p:sldId id="440" r:id="rId4"/>
    <p:sldId id="455" r:id="rId5"/>
    <p:sldId id="441" r:id="rId6"/>
    <p:sldId id="454" r:id="rId7"/>
    <p:sldId id="442" r:id="rId8"/>
    <p:sldId id="458" r:id="rId9"/>
    <p:sldId id="443" r:id="rId10"/>
    <p:sldId id="479" r:id="rId11"/>
    <p:sldId id="453" r:id="rId12"/>
    <p:sldId id="452" r:id="rId13"/>
    <p:sldId id="493" r:id="rId14"/>
    <p:sldId id="470" r:id="rId15"/>
    <p:sldId id="480" r:id="rId16"/>
    <p:sldId id="492" r:id="rId17"/>
    <p:sldId id="310" r:id="rId18"/>
    <p:sldId id="258" r:id="rId19"/>
    <p:sldId id="380" r:id="rId20"/>
    <p:sldId id="381" r:id="rId21"/>
    <p:sldId id="414" r:id="rId22"/>
    <p:sldId id="505" r:id="rId23"/>
    <p:sldId id="439" r:id="rId25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EB Garamond ExtraBold" panose="00000900000000000000" pitchFamily="2" charset="0"/>
      <p:bold r:id="rId35"/>
      <p:boldItalic r:id="rId36"/>
    </p:embeddedFont>
    <p:embeddedFont>
      <p:font typeface="Impact" panose="020B0806030902050204" pitchFamily="3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/>
  <p:cmAuthor id="2" name="vision feellove" initials="vf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84F"/>
    <a:srgbClr val="FFFF00"/>
    <a:srgbClr val="A19EDD"/>
    <a:srgbClr val="ED7D31"/>
    <a:srgbClr val="EE0000"/>
    <a:srgbClr val="266390"/>
    <a:srgbClr val="FFC53C"/>
    <a:srgbClr val="6E6E6E"/>
    <a:srgbClr val="E4BA39"/>
    <a:srgbClr val="049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0B66118-4DEC-42A6-89FC-CDB9E6AF3329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83" d="100"/>
          <a:sy n="83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20.wdp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20.wdp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png"/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22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22.png"/><Relationship Id="rId7" Type="http://schemas.openxmlformats.org/officeDocument/2006/relationships/image" Target="../media/image1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.tiff"/><Relationship Id="rId15" Type="http://schemas.openxmlformats.org/officeDocument/2006/relationships/image" Target="../media/image2.png"/><Relationship Id="rId14" Type="http://schemas.openxmlformats.org/officeDocument/2006/relationships/image" Target="../media/image27.png"/><Relationship Id="rId13" Type="http://schemas.microsoft.com/office/2007/relationships/hdphoto" Target="../media/image20.wdp"/><Relationship Id="rId12" Type="http://schemas.openxmlformats.org/officeDocument/2006/relationships/image" Target="../media/image19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/>
          <p:cNvSpPr txBox="1"/>
          <p:nvPr/>
        </p:nvSpPr>
        <p:spPr>
          <a:xfrm>
            <a:off x="2653509" y="2968496"/>
            <a:ext cx="9077827" cy="4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,</a:t>
            </a:r>
            <a:r>
              <a:rPr lang="en-US" alt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 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KNUST</a:t>
            </a: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grpSp>
        <p:nvGrpSpPr>
          <p:cNvPr id="4" name="Google Shape;101;p1"/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/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-2022 @ 1</a:t>
              </a:r>
              <a:r>
                <a:rPr lang="en-GB" sz="4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14350"/>
          </a:xfr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AEJ @ 1200 UTC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shot from 2022-11-10 08-36-43"/>
          <p:cNvPicPr>
            <a:picLocks noChangeAspect="1"/>
          </p:cNvPicPr>
          <p:nvPr/>
        </p:nvPicPr>
        <p:blipFill>
          <a:blip r:embed="rId1"/>
          <a:srcRect l="443" t="19826" r="27568" b="4632"/>
          <a:stretch>
            <a:fillRect/>
          </a:stretch>
        </p:blipFill>
        <p:spPr>
          <a:xfrm>
            <a:off x="128270" y="549910"/>
            <a:ext cx="12064365" cy="61525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145"/>
            <a:ext cx="12192000" cy="44894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AEJ @ 1800 UTC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shot from 2022-11-10 08-37-15"/>
          <p:cNvPicPr>
            <a:picLocks noChangeAspect="1"/>
          </p:cNvPicPr>
          <p:nvPr/>
        </p:nvPicPr>
        <p:blipFill>
          <a:blip r:embed="rId1"/>
          <a:srcRect t="18899" r="27719" b="4011"/>
          <a:stretch>
            <a:fillRect/>
          </a:stretch>
        </p:blipFill>
        <p:spPr>
          <a:xfrm>
            <a:off x="160020" y="484505"/>
            <a:ext cx="11749405" cy="61144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085"/>
            <a:ext cx="10515600" cy="574040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pPr algn="ctr"/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  <a:sym typeface="+mn-ea"/>
              </a:rPr>
              <a:t>AEJ @ 0000 UTC</a:t>
            </a:r>
            <a:br>
              <a:rPr lang="en-US" dirty="0">
                <a:solidFill>
                  <a:srgbClr val="FFFF00"/>
                </a:solidFill>
              </a:rPr>
            </a:br>
            <a:endParaRPr lang="en-US"/>
          </a:p>
        </p:txBody>
      </p:sp>
      <p:pic>
        <p:nvPicPr>
          <p:cNvPr id="4" name="Picture 3" descr="Screenshot from 2022-11-10 08-37-24"/>
          <p:cNvPicPr>
            <a:picLocks noChangeAspect="1"/>
          </p:cNvPicPr>
          <p:nvPr/>
        </p:nvPicPr>
        <p:blipFill>
          <a:blip r:embed="rId1"/>
          <a:srcRect t="24893" r="27568"/>
          <a:stretch>
            <a:fillRect/>
          </a:stretch>
        </p:blipFill>
        <p:spPr>
          <a:xfrm>
            <a:off x="178435" y="509270"/>
            <a:ext cx="11513185" cy="6346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7185660" y="248285"/>
            <a:ext cx="5076190" cy="665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-101600" y="250825"/>
            <a:ext cx="5076190" cy="66573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Box 12"/>
          <p:cNvSpPr txBox="1"/>
          <p:nvPr/>
        </p:nvSpPr>
        <p:spPr>
          <a:xfrm>
            <a:off x="4346575" y="45720"/>
            <a:ext cx="2972435" cy="19380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60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CAPE</a:t>
            </a:r>
            <a:endParaRPr lang="en-US" sz="600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60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[ J/kg ]</a:t>
            </a:r>
            <a:endParaRPr lang="en-US" sz="600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337310" y="19050"/>
            <a:ext cx="1613535" cy="52197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DAY</a:t>
            </a:r>
            <a:endParaRPr lang="en-US" sz="280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496300" y="45720"/>
            <a:ext cx="1613535" cy="52197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NIGHT</a:t>
            </a:r>
            <a:endParaRPr lang="en-US" sz="280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72440" y="75374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32</a:t>
            </a:r>
            <a:endParaRPr lang="en-US" sz="2800"/>
          </a:p>
        </p:txBody>
      </p:sp>
      <p:sp>
        <p:nvSpPr>
          <p:cNvPr id="18" name="Text Box 17"/>
          <p:cNvSpPr txBox="1"/>
          <p:nvPr/>
        </p:nvSpPr>
        <p:spPr>
          <a:xfrm>
            <a:off x="2343785" y="106426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27</a:t>
            </a:r>
            <a:endParaRPr lang="en-US" sz="2800"/>
          </a:p>
        </p:txBody>
      </p:sp>
      <p:sp>
        <p:nvSpPr>
          <p:cNvPr id="19" name="Text Box 18"/>
          <p:cNvSpPr txBox="1"/>
          <p:nvPr/>
        </p:nvSpPr>
        <p:spPr>
          <a:xfrm>
            <a:off x="2178685" y="158623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148</a:t>
            </a:r>
            <a:endParaRPr lang="en-US" sz="2800"/>
          </a:p>
        </p:txBody>
      </p:sp>
      <p:sp>
        <p:nvSpPr>
          <p:cNvPr id="20" name="Text Box 19"/>
          <p:cNvSpPr txBox="1"/>
          <p:nvPr/>
        </p:nvSpPr>
        <p:spPr>
          <a:xfrm>
            <a:off x="838200" y="347027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529</a:t>
            </a:r>
            <a:endParaRPr lang="en-US" sz="2800"/>
          </a:p>
        </p:txBody>
      </p:sp>
      <p:sp>
        <p:nvSpPr>
          <p:cNvPr id="21" name="Text Box 20"/>
          <p:cNvSpPr txBox="1"/>
          <p:nvPr/>
        </p:nvSpPr>
        <p:spPr>
          <a:xfrm>
            <a:off x="2950845" y="3168015"/>
            <a:ext cx="11550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ym typeface="+mn-ea"/>
              </a:rPr>
              <a:t>964</a:t>
            </a:r>
            <a:endParaRPr lang="en-US" sz="2800"/>
          </a:p>
          <a:p>
            <a:pPr algn="ctr"/>
            <a:endParaRPr lang="en-US" sz="2800"/>
          </a:p>
        </p:txBody>
      </p:sp>
      <p:sp>
        <p:nvSpPr>
          <p:cNvPr id="22" name="Text Box 21"/>
          <p:cNvSpPr txBox="1"/>
          <p:nvPr/>
        </p:nvSpPr>
        <p:spPr>
          <a:xfrm>
            <a:off x="1566545" y="399224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681</a:t>
            </a:r>
            <a:endParaRPr lang="en-US" sz="2800"/>
          </a:p>
        </p:txBody>
      </p:sp>
      <p:sp>
        <p:nvSpPr>
          <p:cNvPr id="23" name="Text Box 22"/>
          <p:cNvSpPr txBox="1"/>
          <p:nvPr/>
        </p:nvSpPr>
        <p:spPr>
          <a:xfrm>
            <a:off x="3191510" y="433260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1094</a:t>
            </a:r>
            <a:endParaRPr lang="en-US" sz="2800"/>
          </a:p>
        </p:txBody>
      </p:sp>
      <p:sp>
        <p:nvSpPr>
          <p:cNvPr id="24" name="Text Box 23"/>
          <p:cNvSpPr txBox="1"/>
          <p:nvPr/>
        </p:nvSpPr>
        <p:spPr>
          <a:xfrm>
            <a:off x="838200" y="581977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515</a:t>
            </a:r>
            <a:endParaRPr lang="en-US" sz="2800"/>
          </a:p>
        </p:txBody>
      </p:sp>
      <p:sp>
        <p:nvSpPr>
          <p:cNvPr id="25" name="Text Box 24"/>
          <p:cNvSpPr txBox="1"/>
          <p:nvPr/>
        </p:nvSpPr>
        <p:spPr>
          <a:xfrm>
            <a:off x="2721610" y="506730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781</a:t>
            </a:r>
            <a:endParaRPr lang="en-US" sz="2800"/>
          </a:p>
        </p:txBody>
      </p:sp>
      <p:sp>
        <p:nvSpPr>
          <p:cNvPr id="26" name="Text Box 25"/>
          <p:cNvSpPr txBox="1"/>
          <p:nvPr/>
        </p:nvSpPr>
        <p:spPr>
          <a:xfrm>
            <a:off x="660400" y="2481580"/>
            <a:ext cx="1155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Damango</a:t>
            </a:r>
            <a:endParaRPr lang="en-US" sz="12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660400" y="195961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139</a:t>
            </a:r>
            <a:endParaRPr lang="en-US" sz="2800"/>
          </a:p>
        </p:txBody>
      </p:sp>
      <p:sp>
        <p:nvSpPr>
          <p:cNvPr id="28" name="Text Box 27"/>
          <p:cNvSpPr txBox="1"/>
          <p:nvPr/>
        </p:nvSpPr>
        <p:spPr>
          <a:xfrm>
            <a:off x="7685405" y="75374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0</a:t>
            </a:r>
            <a:endParaRPr lang="en-US" sz="2800"/>
          </a:p>
        </p:txBody>
      </p:sp>
      <p:sp>
        <p:nvSpPr>
          <p:cNvPr id="29" name="Text Box 28"/>
          <p:cNvSpPr txBox="1"/>
          <p:nvPr/>
        </p:nvSpPr>
        <p:spPr>
          <a:xfrm>
            <a:off x="9484995" y="106426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0</a:t>
            </a:r>
            <a:endParaRPr lang="en-US" sz="2800"/>
          </a:p>
        </p:txBody>
      </p:sp>
      <p:sp>
        <p:nvSpPr>
          <p:cNvPr id="30" name="Text Box 29"/>
          <p:cNvSpPr txBox="1"/>
          <p:nvPr/>
        </p:nvSpPr>
        <p:spPr>
          <a:xfrm>
            <a:off x="8181340" y="195961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52</a:t>
            </a:r>
            <a:endParaRPr lang="en-US" sz="2800"/>
          </a:p>
        </p:txBody>
      </p:sp>
      <p:sp>
        <p:nvSpPr>
          <p:cNvPr id="31" name="Text Box 30"/>
          <p:cNvSpPr txBox="1"/>
          <p:nvPr/>
        </p:nvSpPr>
        <p:spPr>
          <a:xfrm>
            <a:off x="9685655" y="158623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52</a:t>
            </a:r>
            <a:endParaRPr lang="en-US" sz="2800"/>
          </a:p>
        </p:txBody>
      </p:sp>
      <p:sp>
        <p:nvSpPr>
          <p:cNvPr id="32" name="Text Box 31"/>
          <p:cNvSpPr txBox="1"/>
          <p:nvPr/>
        </p:nvSpPr>
        <p:spPr>
          <a:xfrm>
            <a:off x="7886065" y="347027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264</a:t>
            </a:r>
            <a:endParaRPr lang="en-US" sz="2800"/>
          </a:p>
        </p:txBody>
      </p:sp>
      <p:sp>
        <p:nvSpPr>
          <p:cNvPr id="33" name="Text Box 32"/>
          <p:cNvSpPr txBox="1"/>
          <p:nvPr/>
        </p:nvSpPr>
        <p:spPr>
          <a:xfrm>
            <a:off x="10309860" y="3168015"/>
            <a:ext cx="11550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ym typeface="+mn-ea"/>
              </a:rPr>
              <a:t>1065</a:t>
            </a:r>
            <a:endParaRPr lang="en-US" sz="2800"/>
          </a:p>
          <a:p>
            <a:pPr algn="ctr"/>
            <a:endParaRPr lang="en-US" sz="2800"/>
          </a:p>
        </p:txBody>
      </p:sp>
      <p:sp>
        <p:nvSpPr>
          <p:cNvPr id="34" name="Text Box 33"/>
          <p:cNvSpPr txBox="1"/>
          <p:nvPr/>
        </p:nvSpPr>
        <p:spPr>
          <a:xfrm>
            <a:off x="8725535" y="4179570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401</a:t>
            </a:r>
            <a:endParaRPr lang="en-US" sz="2800"/>
          </a:p>
        </p:txBody>
      </p:sp>
      <p:sp>
        <p:nvSpPr>
          <p:cNvPr id="35" name="Text Box 34"/>
          <p:cNvSpPr txBox="1"/>
          <p:nvPr/>
        </p:nvSpPr>
        <p:spPr>
          <a:xfrm>
            <a:off x="10438130" y="433260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633</a:t>
            </a:r>
            <a:endParaRPr lang="en-US" sz="2800"/>
          </a:p>
        </p:txBody>
      </p:sp>
      <p:sp>
        <p:nvSpPr>
          <p:cNvPr id="36" name="Text Box 35"/>
          <p:cNvSpPr txBox="1"/>
          <p:nvPr/>
        </p:nvSpPr>
        <p:spPr>
          <a:xfrm>
            <a:off x="7886065" y="581977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502</a:t>
            </a:r>
            <a:endParaRPr lang="en-US" sz="2800"/>
          </a:p>
        </p:txBody>
      </p:sp>
      <p:sp>
        <p:nvSpPr>
          <p:cNvPr id="37" name="Text Box 36"/>
          <p:cNvSpPr txBox="1"/>
          <p:nvPr/>
        </p:nvSpPr>
        <p:spPr>
          <a:xfrm>
            <a:off x="9997440" y="5297805"/>
            <a:ext cx="115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643</a:t>
            </a:r>
            <a:endParaRPr lang="en-US" sz="2800"/>
          </a:p>
        </p:txBody>
      </p:sp>
      <p:sp>
        <p:nvSpPr>
          <p:cNvPr id="38" name="Text Box 37"/>
          <p:cNvSpPr txBox="1"/>
          <p:nvPr/>
        </p:nvSpPr>
        <p:spPr>
          <a:xfrm>
            <a:off x="8181340" y="2481580"/>
            <a:ext cx="1155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Damango</a:t>
            </a:r>
            <a:endParaRPr lang="en-US" sz="12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" y="43815"/>
            <a:ext cx="12105005" cy="574040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pPr algn="ctr"/>
            <a:r>
              <a:rPr lang="en-US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THUNDERSTORM</a:t>
            </a:r>
            <a:endParaRPr lang="en-US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52880" y="922655"/>
            <a:ext cx="339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@ 1200 UTC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429500" y="1009650"/>
            <a:ext cx="339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@ 1500 UTC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Screenshot from 2022-11-10 08-12-43"/>
          <p:cNvPicPr>
            <a:picLocks noChangeAspect="1"/>
          </p:cNvPicPr>
          <p:nvPr/>
        </p:nvPicPr>
        <p:blipFill>
          <a:blip r:embed="rId1"/>
          <a:srcRect l="4953" t="15036" r="14625"/>
          <a:stretch>
            <a:fillRect/>
          </a:stretch>
        </p:blipFill>
        <p:spPr>
          <a:xfrm>
            <a:off x="-36195" y="1503045"/>
            <a:ext cx="5916295" cy="5071745"/>
          </a:xfrm>
          <a:prstGeom prst="rect">
            <a:avLst/>
          </a:prstGeom>
        </p:spPr>
      </p:pic>
      <p:pic>
        <p:nvPicPr>
          <p:cNvPr id="8" name="Picture 7" descr="Screenshot from 2022-11-10 08-12-49"/>
          <p:cNvPicPr>
            <a:picLocks noChangeAspect="1"/>
          </p:cNvPicPr>
          <p:nvPr/>
        </p:nvPicPr>
        <p:blipFill>
          <a:blip r:embed="rId2"/>
          <a:srcRect l="6109" t="16639" r="14073"/>
          <a:stretch>
            <a:fillRect/>
          </a:stretch>
        </p:blipFill>
        <p:spPr>
          <a:xfrm>
            <a:off x="5898515" y="1467485"/>
            <a:ext cx="6224905" cy="5071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755"/>
            <a:ext cx="10515600" cy="516890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pPr algn="ctr"/>
            <a:r>
              <a:rPr lang="en-US">
                <a:solidFill>
                  <a:srgbClr val="FFFF00"/>
                </a:solidFill>
              </a:rPr>
              <a:t> THUNDERSTORM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52880" y="805815"/>
            <a:ext cx="339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@ 1800 UTC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414260" y="720725"/>
            <a:ext cx="339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@ 2100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UTC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 descr="Screenshot from 2022-11-10 08-12-54"/>
          <p:cNvPicPr>
            <a:picLocks noChangeAspect="1"/>
          </p:cNvPicPr>
          <p:nvPr/>
        </p:nvPicPr>
        <p:blipFill>
          <a:blip r:embed="rId1"/>
          <a:srcRect l="6922" t="14999" r="12354"/>
          <a:stretch>
            <a:fillRect/>
          </a:stretch>
        </p:blipFill>
        <p:spPr>
          <a:xfrm>
            <a:off x="0" y="1266190"/>
            <a:ext cx="6152515" cy="5311140"/>
          </a:xfrm>
          <a:prstGeom prst="rect">
            <a:avLst/>
          </a:prstGeom>
        </p:spPr>
      </p:pic>
      <p:pic>
        <p:nvPicPr>
          <p:cNvPr id="8" name="Picture 7" descr="Screenshot from 2022-11-10 08-13-01"/>
          <p:cNvPicPr>
            <a:picLocks noChangeAspect="1"/>
          </p:cNvPicPr>
          <p:nvPr/>
        </p:nvPicPr>
        <p:blipFill>
          <a:blip r:embed="rId2"/>
          <a:srcRect l="7375" t="18482" r="12958"/>
          <a:stretch>
            <a:fillRect/>
          </a:stretch>
        </p:blipFill>
        <p:spPr>
          <a:xfrm>
            <a:off x="6152515" y="1181100"/>
            <a:ext cx="5986780" cy="53968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176" y="2651485"/>
            <a:ext cx="3936913" cy="3936913"/>
          </a:xfrm>
          <a:prstGeom prst="rect">
            <a:avLst/>
          </a:prstGeom>
        </p:spPr>
      </p:pic>
      <p:grpSp>
        <p:nvGrpSpPr>
          <p:cNvPr id="30" name="Google Shape;101;p1"/>
          <p:cNvGrpSpPr/>
          <p:nvPr/>
        </p:nvGrpSpPr>
        <p:grpSpPr>
          <a:xfrm>
            <a:off x="6297769" y="20910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60" y="4777740"/>
            <a:ext cx="777875" cy="69850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330" y="1449070"/>
            <a:ext cx="745490" cy="70167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600" y="5525770"/>
            <a:ext cx="708025" cy="70612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127125" y="6048375"/>
            <a:ext cx="721995" cy="8096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4040505" y="3122930"/>
            <a:ext cx="687705" cy="7334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805" y="3576955"/>
            <a:ext cx="799465" cy="67564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5970" y="453834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08660" y="727710"/>
            <a:ext cx="991235" cy="7207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49325" y="763905"/>
            <a:ext cx="701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50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61360" y="1479550"/>
            <a:ext cx="779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55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21055" y="3630295"/>
            <a:ext cx="628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78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71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01825" y="4888230"/>
            <a:ext cx="621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81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7135" y="5579745"/>
            <a:ext cx="61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200150" y="6178550"/>
            <a:ext cx="684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83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33595" y="4645025"/>
            <a:ext cx="612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77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412875" y="2334260"/>
            <a:ext cx="866775" cy="61150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484630" y="2387600"/>
            <a:ext cx="652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53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800028" y="1314755"/>
            <a:ext cx="640807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/>
              <a:t>RH AT DAY</a:t>
            </a:r>
            <a:r>
              <a:rPr lang="en-US" altLang="en-CA" sz="6600" b="1" dirty="0"/>
              <a:t>[%]</a:t>
            </a:r>
            <a:endParaRPr lang="en-US" altLang="en-CA" sz="66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487930" y="257175"/>
            <a:ext cx="833755" cy="69850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03982" y="38043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42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176" y="2651485"/>
            <a:ext cx="3936913" cy="393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0028" y="1314755"/>
            <a:ext cx="64080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/>
              <a:t>RH AT NIGHT</a:t>
            </a:r>
            <a:endParaRPr lang="en-CA" sz="7200" b="1" dirty="0"/>
          </a:p>
          <a:p>
            <a:pPr algn="ctr"/>
            <a:r>
              <a:rPr lang="en-US" sz="7200" b="1" dirty="0"/>
              <a:t>[%]</a:t>
            </a:r>
            <a:endParaRPr lang="en-US" sz="72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: Rounded Corners 18"/>
          <p:cNvSpPr/>
          <p:nvPr/>
        </p:nvSpPr>
        <p:spPr>
          <a:xfrm>
            <a:off x="4585970" y="444690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sp>
        <p:nvSpPr>
          <p:cNvPr id="3" name="Rectangle: Rounded Corners 18"/>
          <p:cNvSpPr/>
          <p:nvPr/>
        </p:nvSpPr>
        <p:spPr>
          <a:xfrm>
            <a:off x="3908425" y="3075940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18"/>
          <p:cNvSpPr/>
          <p:nvPr/>
        </p:nvSpPr>
        <p:spPr>
          <a:xfrm>
            <a:off x="3783330" y="5445760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18"/>
          <p:cNvSpPr/>
          <p:nvPr/>
        </p:nvSpPr>
        <p:spPr>
          <a:xfrm>
            <a:off x="2303145" y="4819650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18"/>
          <p:cNvSpPr/>
          <p:nvPr/>
        </p:nvSpPr>
        <p:spPr>
          <a:xfrm>
            <a:off x="789940" y="358838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18"/>
          <p:cNvSpPr/>
          <p:nvPr/>
        </p:nvSpPr>
        <p:spPr>
          <a:xfrm>
            <a:off x="1257935" y="5881370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18"/>
          <p:cNvSpPr/>
          <p:nvPr/>
        </p:nvSpPr>
        <p:spPr>
          <a:xfrm>
            <a:off x="1467485" y="213042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8"/>
          <p:cNvSpPr/>
          <p:nvPr/>
        </p:nvSpPr>
        <p:spPr>
          <a:xfrm>
            <a:off x="3230880" y="1314450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8"/>
          <p:cNvSpPr/>
          <p:nvPr/>
        </p:nvSpPr>
        <p:spPr>
          <a:xfrm>
            <a:off x="2389505" y="60769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18"/>
          <p:cNvSpPr/>
          <p:nvPr/>
        </p:nvSpPr>
        <p:spPr>
          <a:xfrm>
            <a:off x="789940" y="607695"/>
            <a:ext cx="677545" cy="7067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22"/>
          <p:cNvSpPr txBox="1"/>
          <p:nvPr/>
        </p:nvSpPr>
        <p:spPr>
          <a:xfrm>
            <a:off x="806895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95</a:t>
            </a:r>
            <a:endParaRPr lang="en-US" sz="2800" b="1" dirty="0"/>
          </a:p>
        </p:txBody>
      </p:sp>
      <p:sp>
        <p:nvSpPr>
          <p:cNvPr id="40" name="TextBox 22"/>
          <p:cNvSpPr txBox="1"/>
          <p:nvPr/>
        </p:nvSpPr>
        <p:spPr>
          <a:xfrm>
            <a:off x="3925380" y="31679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</a:t>
            </a:r>
            <a:endParaRPr lang="en-US" sz="2800" b="1" dirty="0"/>
          </a:p>
        </p:txBody>
      </p:sp>
      <p:sp>
        <p:nvSpPr>
          <p:cNvPr id="41" name="TextBox 22"/>
          <p:cNvSpPr txBox="1"/>
          <p:nvPr/>
        </p:nvSpPr>
        <p:spPr>
          <a:xfrm>
            <a:off x="1467485" y="2223135"/>
            <a:ext cx="677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66</a:t>
            </a:r>
            <a:endParaRPr lang="en-US" sz="2800" b="1" dirty="0"/>
          </a:p>
        </p:txBody>
      </p:sp>
      <p:sp>
        <p:nvSpPr>
          <p:cNvPr id="42" name="TextBox 22"/>
          <p:cNvSpPr txBox="1"/>
          <p:nvPr/>
        </p:nvSpPr>
        <p:spPr>
          <a:xfrm>
            <a:off x="3230690" y="140650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59</a:t>
            </a:r>
            <a:endParaRPr lang="en-US" sz="2800" b="1" dirty="0"/>
          </a:p>
        </p:txBody>
      </p:sp>
      <p:sp>
        <p:nvSpPr>
          <p:cNvPr id="43" name="TextBox 22"/>
          <p:cNvSpPr txBox="1"/>
          <p:nvPr/>
        </p:nvSpPr>
        <p:spPr>
          <a:xfrm>
            <a:off x="806895" y="70038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54</a:t>
            </a:r>
            <a:endParaRPr lang="en-US" sz="2800" b="1" dirty="0"/>
          </a:p>
        </p:txBody>
      </p:sp>
      <p:sp>
        <p:nvSpPr>
          <p:cNvPr id="44" name="TextBox 22"/>
          <p:cNvSpPr txBox="1"/>
          <p:nvPr/>
        </p:nvSpPr>
        <p:spPr>
          <a:xfrm>
            <a:off x="2302955" y="70038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44</a:t>
            </a:r>
            <a:endParaRPr lang="en-US" sz="2800" b="1" dirty="0"/>
          </a:p>
        </p:txBody>
      </p:sp>
      <p:sp>
        <p:nvSpPr>
          <p:cNvPr id="45" name="TextBox 24"/>
          <p:cNvSpPr txBox="1"/>
          <p:nvPr/>
        </p:nvSpPr>
        <p:spPr>
          <a:xfrm>
            <a:off x="236402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96</a:t>
            </a:r>
            <a:endParaRPr lang="en-US" sz="2800" b="1" dirty="0"/>
          </a:p>
        </p:txBody>
      </p:sp>
      <p:sp>
        <p:nvSpPr>
          <p:cNvPr id="46" name="TextBox 34"/>
          <p:cNvSpPr txBox="1"/>
          <p:nvPr/>
        </p:nvSpPr>
        <p:spPr>
          <a:xfrm>
            <a:off x="1306763" y="59972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90</a:t>
            </a:r>
            <a:endParaRPr lang="en-US" sz="2800" b="1" dirty="0"/>
          </a:p>
        </p:txBody>
      </p:sp>
      <p:sp>
        <p:nvSpPr>
          <p:cNvPr id="47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87</a:t>
            </a:r>
            <a:endParaRPr lang="en-US" sz="2800" b="1" dirty="0"/>
          </a:p>
        </p:txBody>
      </p:sp>
      <p:sp>
        <p:nvSpPr>
          <p:cNvPr id="48" name="TextBox 35"/>
          <p:cNvSpPr txBox="1"/>
          <p:nvPr/>
        </p:nvSpPr>
        <p:spPr>
          <a:xfrm>
            <a:off x="465128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97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3415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DAY</a:t>
                </a:r>
                <a:r>
                  <a:rPr lang="en-US" altLang="en-CA" sz="7200" b="1" dirty="0"/>
                  <a:t>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7200" b="1" dirty="0"/>
                  <a:t>]</a:t>
                </a:r>
                <a:endParaRPr lang="en-US" sz="7200" b="1" dirty="0"/>
              </a:p>
              <a:p>
                <a:pPr algn="ctr"/>
                <a:endParaRPr lang="en-US" altLang="en-CA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3415030"/>
              </a:xfrm>
              <a:prstGeom prst="rect">
                <a:avLst/>
              </a:prstGeom>
              <a:blipFill rotWithShape="1">
                <a:blip r:embed="rId2"/>
                <a:stretch>
                  <a:fillRect l="-5" t="-9" r="3" b="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927860" y="4728845"/>
            <a:ext cx="717550" cy="74739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330" y="1555115"/>
            <a:ext cx="839470" cy="68453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600" y="5526405"/>
            <a:ext cx="904875" cy="70548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162685" y="6103620"/>
            <a:ext cx="925830" cy="68326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165" y="3229610"/>
            <a:ext cx="815975" cy="7334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814705" y="3663315"/>
            <a:ext cx="741045" cy="66357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639310" y="4573905"/>
            <a:ext cx="779780" cy="6178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939800" y="780415"/>
            <a:ext cx="845185" cy="68580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4567" y="799360"/>
            <a:ext cx="1014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34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38500" y="1627505"/>
            <a:ext cx="642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34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79241" y="3716583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881357" y="333608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7595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28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622409" y="56149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28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26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562475" y="4627245"/>
            <a:ext cx="856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29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466850" y="2195195"/>
            <a:ext cx="728345" cy="73406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34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436495" y="208915"/>
            <a:ext cx="834390" cy="6559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93370" y="27194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ea typeface="Cambria Math" panose="02040503050406030204" pitchFamily="18" charset="0"/>
              </a:rPr>
              <a:t>35</a:t>
            </a:r>
            <a:endParaRPr lang="en-US" sz="2800" b="1" dirty="0"/>
          </a:p>
        </p:txBody>
      </p:sp>
      <p:pic>
        <p:nvPicPr>
          <p:cNvPr id="39" name="Google Shape;97;p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NIGHT</a:t>
                </a:r>
                <a:r>
                  <a:rPr lang="en-US" altLang="en-CA" sz="7200" b="1" dirty="0">
                    <a:sym typeface="+mn-ea"/>
                  </a:rPr>
                  <a:t>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7200" b="1" dirty="0">
                    <a:sym typeface="+mn-ea"/>
                  </a:rPr>
                  <a:t>]</a:t>
                </a:r>
                <a:endParaRPr lang="en-US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932940" y="4796790"/>
            <a:ext cx="687705" cy="67945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248025" y="1323975"/>
            <a:ext cx="828040" cy="54356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835400" y="5441315"/>
            <a:ext cx="708660" cy="7334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269365" y="6122035"/>
            <a:ext cx="699135" cy="66484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4179570" y="3194050"/>
            <a:ext cx="718185" cy="592455"/>
          </a:xfrm>
          <a:prstGeom prst="roundRect">
            <a:avLst/>
          </a:prstGeom>
          <a:solidFill>
            <a:srgbClr val="00B0F0">
              <a:alpha val="22000"/>
            </a:srgbClr>
          </a:solidFill>
          <a:ln w="19050">
            <a:solidFill>
              <a:srgbClr val="2663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89305" y="3658870"/>
            <a:ext cx="803910" cy="59944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44695" y="4502785"/>
            <a:ext cx="756285" cy="62801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957580" y="709930"/>
            <a:ext cx="706755" cy="70612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4567" y="799360"/>
            <a:ext cx="1014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27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48025" y="1345565"/>
            <a:ext cx="873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21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00507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23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28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830620" y="4923609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620" y="4923609"/>
                <a:ext cx="928032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59" t="-87" r="23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26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61" t="-55" r="25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4420141" y="457368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23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430655" y="2245995"/>
            <a:ext cx="732790" cy="65595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30" t="-106" r="62" b="1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/>
          <p:cNvSpPr/>
          <p:nvPr/>
        </p:nvSpPr>
        <p:spPr>
          <a:xfrm>
            <a:off x="2460625" y="388620"/>
            <a:ext cx="779145" cy="60134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319651" y="43340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</a:rPr>
              <a:t>28</a:t>
            </a:r>
            <a:endParaRPr lang="en-US" sz="2800" b="1" dirty="0"/>
          </a:p>
        </p:txBody>
      </p:sp>
      <p:pic>
        <p:nvPicPr>
          <p:cNvPr id="39" name="Google Shape;97;p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500004">
            <a:off x="7397598" y="3950611"/>
            <a:ext cx="3235141" cy="2469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" y="-19050"/>
            <a:ext cx="12222480" cy="602615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PRESSURE SYSTEM @ 1200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Screenshot from 2022-11-10 07-46-16"/>
          <p:cNvPicPr>
            <a:picLocks noChangeAspect="1"/>
          </p:cNvPicPr>
          <p:nvPr/>
        </p:nvPicPr>
        <p:blipFill>
          <a:blip r:embed="rId1"/>
          <a:srcRect t="16778" r="12021"/>
          <a:stretch>
            <a:fillRect/>
          </a:stretch>
        </p:blipFill>
        <p:spPr>
          <a:xfrm>
            <a:off x="0" y="565785"/>
            <a:ext cx="12229465" cy="6503670"/>
          </a:xfrm>
          <a:prstGeom prst="rect">
            <a:avLst/>
          </a:prstGeom>
        </p:spPr>
      </p:pic>
      <p:sp>
        <p:nvSpPr>
          <p:cNvPr id="5" name="Arrow: Right 4"/>
          <p:cNvSpPr/>
          <p:nvPr/>
        </p:nvSpPr>
        <p:spPr>
          <a:xfrm>
            <a:off x="2430780" y="5339715"/>
            <a:ext cx="2210435" cy="928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1019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Arrow: Right 4"/>
          <p:cNvSpPr/>
          <p:nvPr/>
        </p:nvSpPr>
        <p:spPr>
          <a:xfrm>
            <a:off x="1201420" y="2051050"/>
            <a:ext cx="2251710" cy="94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1020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-2022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490654" y="-28696"/>
            <a:ext cx="45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GENERAL OUTLOOK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46834" y="2329603"/>
            <a:ext cx="5687875" cy="2122805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CA" sz="8800" dirty="0">
                <a:solidFill>
                  <a:schemeClr val="bg1"/>
                </a:solidFill>
              </a:rPr>
              <a:t>30</a:t>
            </a:r>
            <a:r>
              <a:rPr lang="en-CA" sz="8800" dirty="0">
                <a:solidFill>
                  <a:schemeClr val="bg1"/>
                </a:solidFill>
              </a:rPr>
              <a:t>-</a:t>
            </a:r>
            <a:r>
              <a:rPr lang="en-US" altLang="en-CA" sz="8800" dirty="0">
                <a:solidFill>
                  <a:schemeClr val="bg1"/>
                </a:solidFill>
              </a:rPr>
              <a:t>6</a:t>
            </a:r>
            <a:r>
              <a:rPr lang="en-CA" sz="8800" dirty="0">
                <a:solidFill>
                  <a:schemeClr val="bg1"/>
                </a:solidFill>
              </a:rPr>
              <a:t>0%</a:t>
            </a:r>
            <a:endParaRPr lang="en-CA" sz="8800" dirty="0">
              <a:solidFill>
                <a:schemeClr val="bg1"/>
              </a:solidFill>
            </a:endParaRPr>
          </a:p>
        </p:txBody>
      </p:sp>
      <p:pic>
        <p:nvPicPr>
          <p:cNvPr id="48" name="Google Shape;88;p1"/>
          <p:cNvPicPr preferRelativeResize="0"/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618600" y="83347"/>
            <a:ext cx="5700288" cy="67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52461" y="3456605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0564" y="5920159"/>
            <a:ext cx="551238" cy="6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  <a:endParaRPr lang="en-CA" sz="3200" b="1" dirty="0">
              <a:solidFill>
                <a:schemeClr val="bg1"/>
              </a:solidFill>
            </a:endParaRPr>
          </a:p>
        </p:txBody>
      </p:sp>
      <p:pic>
        <p:nvPicPr>
          <p:cNvPr id="19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0954" y="4735572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28919" y="5280422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2858" y="3265949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26194" y="4424422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40829" y="4096127"/>
            <a:ext cx="551238" cy="63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1977390" y="178435"/>
            <a:ext cx="2866390" cy="4191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dirty="0">
                              <a:latin typeface="Times New Roman" panose="02020603050405020304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a:t>28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sz="2400" b="1" dirty="0">
                              <a:latin typeface="Times New Roman" panose="02020603050405020304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DejaVu Math TeX Gyre" panose="02000503000000000000" charset="0"/>
                                  <a:ea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ain 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3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No</a:t>
                          </a:r>
                          <a:endParaRPr lang="en-US" sz="23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Moderate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-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40 %</a:t>
                          </a:r>
                          <a:endParaRPr lang="en-GB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Rel. Humidity</a:t>
                          </a:r>
                          <a:endParaRPr lang="en-GB"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81 %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9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6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Winds  from</a:t>
                          </a:r>
                          <a:endParaRPr lang="en-GB"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SW</a:t>
                          </a:r>
                          <a:endParaRPr lang="en-US" sz="2400" b="1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SW</a:t>
                          </a:r>
                          <a:endParaRPr lang="en-US" sz="2400" b="1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2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5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ain 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3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No</a:t>
                          </a:r>
                          <a:endParaRPr lang="en-US" sz="23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Moderate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-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40 %</a:t>
                          </a:r>
                          <a:endParaRPr lang="en-GB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Rel. Humidity</a:t>
                          </a:r>
                          <a:endParaRPr lang="en-GB"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81 %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9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6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ea typeface="Calibri"/>
                              <a:cs typeface="Times New Roman" panose="02020603050405020304" charset="0"/>
                              <a:sym typeface="Calibri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Winds  from</a:t>
                          </a:r>
                          <a:endParaRPr lang="en-GB"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SW</a:t>
                          </a:r>
                          <a:endParaRPr lang="en-US" sz="2400" b="1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SW</a:t>
                          </a:r>
                          <a:endParaRPr lang="en-US" sz="2400" b="1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2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5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Times New Roman" panose="02020603050405020304" charset="0"/>
                            <a:ea typeface="Calibri"/>
                            <a:cs typeface="Times New Roman" panose="02020603050405020304" charset="0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/>
                  <a:ea typeface="Calibri"/>
                  <a:cs typeface="Calibri"/>
                  <a:sym typeface="Calibri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186688" y="-44014"/>
            <a:ext cx="44473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KNUST WEATHER  FORECAST</a:t>
            </a:r>
            <a:endParaRPr sz="2400" dirty="0">
              <a:solidFill>
                <a:srgbClr val="274E13"/>
              </a:solidFill>
              <a:latin typeface="Impact" panose="020B080603090205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9"/>
          <a:srcRect l="39965" t="46769" r="41222" b="36523"/>
          <a:stretch>
            <a:fillRect/>
          </a:stretch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46246" y="6272063"/>
            <a:ext cx="5738375" cy="3987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SUNSET: </a:t>
            </a:r>
            <a:r>
              <a:rPr lang="en-US" sz="2000" b="1" dirty="0">
                <a:solidFill>
                  <a:srgbClr val="266390"/>
                </a:solidFill>
              </a:rPr>
              <a:t>05:46 PM</a:t>
            </a:r>
            <a:r>
              <a:rPr lang="en-US" sz="2000" b="1" dirty="0">
                <a:solidFill>
                  <a:srgbClr val="274E13"/>
                </a:solidFill>
              </a:rPr>
              <a:t>	     SUNRISE: </a:t>
            </a:r>
            <a:r>
              <a:rPr lang="en-US" sz="2000" b="1" dirty="0">
                <a:solidFill>
                  <a:srgbClr val="266390"/>
                </a:solidFill>
              </a:rPr>
              <a:t>5:55 AM</a:t>
            </a:r>
            <a:endParaRPr lang="en-US" sz="2000" b="1" dirty="0">
              <a:solidFill>
                <a:srgbClr val="266390"/>
              </a:solidFill>
            </a:endParaRPr>
          </a:p>
        </p:txBody>
      </p:sp>
      <p:grpSp>
        <p:nvGrpSpPr>
          <p:cNvPr id="42" name="Google Shape;108;p1"/>
          <p:cNvGrpSpPr/>
          <p:nvPr/>
        </p:nvGrpSpPr>
        <p:grpSpPr>
          <a:xfrm>
            <a:off x="244098" y="1061039"/>
            <a:ext cx="652848" cy="2522806"/>
            <a:chOff x="86725" y="1189475"/>
            <a:chExt cx="652848" cy="3086987"/>
          </a:xfrm>
        </p:grpSpPr>
        <p:sp>
          <p:nvSpPr>
            <p:cNvPr id="43" name="Google Shape;109;p1"/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922" y="3066790"/>
          <a:ext cx="978043" cy="15497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78043"/>
              </a:tblGrid>
              <a:tr h="317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317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4447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3585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54" name="Google Shape;106;p1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373615" y="120949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6;p1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5901234" y="3209579"/>
            <a:ext cx="441681" cy="396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57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59" name="Google Shape;105;p1"/>
            <p:cNvPicPr preferRelativeResize="0"/>
            <p:nvPr/>
          </p:nvPicPr>
          <p:blipFill>
            <a:blip r:embed="rId15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TextBox 40"/>
          <p:cNvSpPr txBox="1"/>
          <p:nvPr/>
        </p:nvSpPr>
        <p:spPr>
          <a:xfrm>
            <a:off x="-10111" y="6444889"/>
            <a:ext cx="1176843" cy="2539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050" b="1" dirty="0">
                <a:solidFill>
                  <a:srgbClr val="C00000"/>
                </a:solidFill>
              </a:rPr>
              <a:t>POWERED BY: </a:t>
            </a:r>
            <a:endParaRPr lang="en-US" sz="105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61056" y="6356079"/>
            <a:ext cx="423178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74E13"/>
                </a:solidFill>
                <a:effectLst/>
                <a:uLnTx/>
                <a:uFillTx/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 Meteorology and Climate Science, CoS.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274E13"/>
              </a:solidFill>
              <a:effectLst/>
              <a:uLnTx/>
              <a:uFillTx/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pic>
        <p:nvPicPr>
          <p:cNvPr id="4" name="Picture 3" descr="Profile101122"/>
          <p:cNvPicPr>
            <a:picLocks noChangeAspect="1"/>
          </p:cNvPicPr>
          <p:nvPr/>
        </p:nvPicPr>
        <p:blipFill>
          <a:blip r:embed="rId16"/>
          <a:srcRect l="4925" t="237" r="3513"/>
          <a:stretch>
            <a:fillRect/>
          </a:stretch>
        </p:blipFill>
        <p:spPr>
          <a:xfrm>
            <a:off x="879475" y="4310380"/>
            <a:ext cx="4899025" cy="213487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2030730" y="2300605"/>
            <a:ext cx="2741930" cy="2009775"/>
          </a:xfrm>
          <a:custGeom>
            <a:avLst/>
            <a:gdLst>
              <a:gd name="connisteX0" fmla="*/ 399368 w 2741883"/>
              <a:gd name="connsiteY0" fmla="*/ 6976 h 2009767"/>
              <a:gd name="connisteX1" fmla="*/ 470488 w 2741883"/>
              <a:gd name="connsiteY1" fmla="*/ 21581 h 2009767"/>
              <a:gd name="connisteX2" fmla="*/ 540973 w 2741883"/>
              <a:gd name="connsiteY2" fmla="*/ 35551 h 2009767"/>
              <a:gd name="connisteX3" fmla="*/ 612093 w 2741883"/>
              <a:gd name="connsiteY3" fmla="*/ 49521 h 2009767"/>
              <a:gd name="connisteX4" fmla="*/ 683213 w 2741883"/>
              <a:gd name="connsiteY4" fmla="*/ 78096 h 2009767"/>
              <a:gd name="connisteX5" fmla="*/ 754333 w 2741883"/>
              <a:gd name="connsiteY5" fmla="*/ 134611 h 2009767"/>
              <a:gd name="connisteX6" fmla="*/ 782908 w 2741883"/>
              <a:gd name="connsiteY6" fmla="*/ 205731 h 2009767"/>
              <a:gd name="connisteX7" fmla="*/ 796878 w 2741883"/>
              <a:gd name="connsiteY7" fmla="*/ 276851 h 2009767"/>
              <a:gd name="connisteX8" fmla="*/ 867998 w 2741883"/>
              <a:gd name="connsiteY8" fmla="*/ 319396 h 2009767"/>
              <a:gd name="connisteX9" fmla="*/ 939118 w 2741883"/>
              <a:gd name="connsiteY9" fmla="*/ 376546 h 2009767"/>
              <a:gd name="connisteX10" fmla="*/ 1009603 w 2741883"/>
              <a:gd name="connsiteY10" fmla="*/ 404486 h 2009767"/>
              <a:gd name="connisteX11" fmla="*/ 1066753 w 2741883"/>
              <a:gd name="connsiteY11" fmla="*/ 334001 h 2009767"/>
              <a:gd name="connisteX12" fmla="*/ 1137873 w 2741883"/>
              <a:gd name="connsiteY12" fmla="*/ 290821 h 2009767"/>
              <a:gd name="connisteX13" fmla="*/ 1208358 w 2741883"/>
              <a:gd name="connsiteY13" fmla="*/ 276851 h 2009767"/>
              <a:gd name="connisteX14" fmla="*/ 1279478 w 2741883"/>
              <a:gd name="connsiteY14" fmla="*/ 319396 h 2009767"/>
              <a:gd name="connisteX15" fmla="*/ 1350598 w 2741883"/>
              <a:gd name="connsiteY15" fmla="*/ 334001 h 2009767"/>
              <a:gd name="connisteX16" fmla="*/ 1421718 w 2741883"/>
              <a:gd name="connsiteY16" fmla="*/ 334001 h 2009767"/>
              <a:gd name="connisteX17" fmla="*/ 1492838 w 2741883"/>
              <a:gd name="connsiteY17" fmla="*/ 319396 h 2009767"/>
              <a:gd name="connisteX18" fmla="*/ 1563323 w 2741883"/>
              <a:gd name="connsiteY18" fmla="*/ 319396 h 2009767"/>
              <a:gd name="connisteX19" fmla="*/ 1634443 w 2741883"/>
              <a:gd name="connsiteY19" fmla="*/ 276851 h 2009767"/>
              <a:gd name="connisteX20" fmla="*/ 1705563 w 2741883"/>
              <a:gd name="connsiteY20" fmla="*/ 220336 h 2009767"/>
              <a:gd name="connisteX21" fmla="*/ 1776683 w 2741883"/>
              <a:gd name="connsiteY21" fmla="*/ 220336 h 2009767"/>
              <a:gd name="connisteX22" fmla="*/ 1847803 w 2741883"/>
              <a:gd name="connsiteY22" fmla="*/ 191761 h 2009767"/>
              <a:gd name="connisteX23" fmla="*/ 1918288 w 2741883"/>
              <a:gd name="connsiteY23" fmla="*/ 149216 h 2009767"/>
              <a:gd name="connisteX24" fmla="*/ 1989408 w 2741883"/>
              <a:gd name="connsiteY24" fmla="*/ 120641 h 2009767"/>
              <a:gd name="connisteX25" fmla="*/ 2060528 w 2741883"/>
              <a:gd name="connsiteY25" fmla="*/ 106671 h 2009767"/>
              <a:gd name="connisteX26" fmla="*/ 2117043 w 2741883"/>
              <a:gd name="connsiteY26" fmla="*/ 35551 h 2009767"/>
              <a:gd name="connisteX27" fmla="*/ 2188163 w 2741883"/>
              <a:gd name="connsiteY27" fmla="*/ 21581 h 2009767"/>
              <a:gd name="connisteX28" fmla="*/ 2259283 w 2741883"/>
              <a:gd name="connsiteY28" fmla="*/ 6976 h 2009767"/>
              <a:gd name="connisteX29" fmla="*/ 2330403 w 2741883"/>
              <a:gd name="connsiteY29" fmla="*/ 6976 h 2009767"/>
              <a:gd name="connisteX30" fmla="*/ 2372948 w 2741883"/>
              <a:gd name="connsiteY30" fmla="*/ 78096 h 2009767"/>
              <a:gd name="connisteX31" fmla="*/ 2358978 w 2741883"/>
              <a:gd name="connsiteY31" fmla="*/ 149216 h 2009767"/>
              <a:gd name="connisteX32" fmla="*/ 2344373 w 2741883"/>
              <a:gd name="connsiteY32" fmla="*/ 220336 h 2009767"/>
              <a:gd name="connisteX33" fmla="*/ 2330403 w 2741883"/>
              <a:gd name="connsiteY33" fmla="*/ 290821 h 2009767"/>
              <a:gd name="connisteX34" fmla="*/ 2358978 w 2741883"/>
              <a:gd name="connsiteY34" fmla="*/ 361941 h 2009767"/>
              <a:gd name="connisteX35" fmla="*/ 2386918 w 2741883"/>
              <a:gd name="connsiteY35" fmla="*/ 433061 h 2009767"/>
              <a:gd name="connisteX36" fmla="*/ 2386918 w 2741883"/>
              <a:gd name="connsiteY36" fmla="*/ 504181 h 2009767"/>
              <a:gd name="connisteX37" fmla="*/ 2372948 w 2741883"/>
              <a:gd name="connsiteY37" fmla="*/ 589271 h 2009767"/>
              <a:gd name="connisteX38" fmla="*/ 2358978 w 2741883"/>
              <a:gd name="connsiteY38" fmla="*/ 660391 h 2009767"/>
              <a:gd name="connisteX39" fmla="*/ 2372948 w 2741883"/>
              <a:gd name="connsiteY39" fmla="*/ 731511 h 2009767"/>
              <a:gd name="connisteX40" fmla="*/ 2415493 w 2741883"/>
              <a:gd name="connsiteY40" fmla="*/ 801996 h 2009767"/>
              <a:gd name="connisteX41" fmla="*/ 2444068 w 2741883"/>
              <a:gd name="connsiteY41" fmla="*/ 873116 h 2009767"/>
              <a:gd name="connisteX42" fmla="*/ 2458038 w 2741883"/>
              <a:gd name="connsiteY42" fmla="*/ 944236 h 2009767"/>
              <a:gd name="connisteX43" fmla="*/ 2529158 w 2741883"/>
              <a:gd name="connsiteY43" fmla="*/ 986781 h 2009767"/>
              <a:gd name="connisteX44" fmla="*/ 2600278 w 2741883"/>
              <a:gd name="connsiteY44" fmla="*/ 1057901 h 2009767"/>
              <a:gd name="connisteX45" fmla="*/ 2671398 w 2741883"/>
              <a:gd name="connsiteY45" fmla="*/ 1100446 h 2009767"/>
              <a:gd name="connisteX46" fmla="*/ 2741883 w 2741883"/>
              <a:gd name="connsiteY46" fmla="*/ 1142991 h 2009767"/>
              <a:gd name="connisteX47" fmla="*/ 2671398 w 2741883"/>
              <a:gd name="connsiteY47" fmla="*/ 1185536 h 2009767"/>
              <a:gd name="connisteX48" fmla="*/ 2642823 w 2741883"/>
              <a:gd name="connsiteY48" fmla="*/ 1256656 h 2009767"/>
              <a:gd name="connisteX49" fmla="*/ 2614248 w 2741883"/>
              <a:gd name="connsiteY49" fmla="*/ 1327776 h 2009767"/>
              <a:gd name="connisteX50" fmla="*/ 2543128 w 2741883"/>
              <a:gd name="connsiteY50" fmla="*/ 1341746 h 2009767"/>
              <a:gd name="connisteX51" fmla="*/ 2472008 w 2741883"/>
              <a:gd name="connsiteY51" fmla="*/ 1355716 h 2009767"/>
              <a:gd name="connisteX52" fmla="*/ 2401523 w 2741883"/>
              <a:gd name="connsiteY52" fmla="*/ 1370321 h 2009767"/>
              <a:gd name="connisteX53" fmla="*/ 2330403 w 2741883"/>
              <a:gd name="connsiteY53" fmla="*/ 1370321 h 2009767"/>
              <a:gd name="connisteX54" fmla="*/ 2259283 w 2741883"/>
              <a:gd name="connsiteY54" fmla="*/ 1355716 h 2009767"/>
              <a:gd name="connisteX55" fmla="*/ 2188163 w 2741883"/>
              <a:gd name="connsiteY55" fmla="*/ 1370321 h 2009767"/>
              <a:gd name="connisteX56" fmla="*/ 2117043 w 2741883"/>
              <a:gd name="connsiteY56" fmla="*/ 1384291 h 2009767"/>
              <a:gd name="connisteX57" fmla="*/ 2046558 w 2741883"/>
              <a:gd name="connsiteY57" fmla="*/ 1412866 h 2009767"/>
              <a:gd name="connisteX58" fmla="*/ 1975438 w 2741883"/>
              <a:gd name="connsiteY58" fmla="*/ 1441441 h 2009767"/>
              <a:gd name="connisteX59" fmla="*/ 1904318 w 2741883"/>
              <a:gd name="connsiteY59" fmla="*/ 1483986 h 2009767"/>
              <a:gd name="connisteX60" fmla="*/ 1833198 w 2741883"/>
              <a:gd name="connsiteY60" fmla="*/ 1526531 h 2009767"/>
              <a:gd name="connisteX61" fmla="*/ 1762078 w 2741883"/>
              <a:gd name="connsiteY61" fmla="*/ 1554471 h 2009767"/>
              <a:gd name="connisteX62" fmla="*/ 1691593 w 2741883"/>
              <a:gd name="connsiteY62" fmla="*/ 1611621 h 2009767"/>
              <a:gd name="connisteX63" fmla="*/ 1620473 w 2741883"/>
              <a:gd name="connsiteY63" fmla="*/ 1654166 h 2009767"/>
              <a:gd name="connisteX64" fmla="*/ 1549353 w 2741883"/>
              <a:gd name="connsiteY64" fmla="*/ 1696711 h 2009767"/>
              <a:gd name="connisteX65" fmla="*/ 1478233 w 2741883"/>
              <a:gd name="connsiteY65" fmla="*/ 1710681 h 2009767"/>
              <a:gd name="connisteX66" fmla="*/ 1407113 w 2741883"/>
              <a:gd name="connsiteY66" fmla="*/ 1710681 h 2009767"/>
              <a:gd name="connisteX67" fmla="*/ 1336628 w 2741883"/>
              <a:gd name="connsiteY67" fmla="*/ 1725286 h 2009767"/>
              <a:gd name="connisteX68" fmla="*/ 1265508 w 2741883"/>
              <a:gd name="connsiteY68" fmla="*/ 1767831 h 2009767"/>
              <a:gd name="connisteX69" fmla="*/ 1194388 w 2741883"/>
              <a:gd name="connsiteY69" fmla="*/ 1767831 h 2009767"/>
              <a:gd name="connisteX70" fmla="*/ 1123268 w 2741883"/>
              <a:gd name="connsiteY70" fmla="*/ 1796406 h 2009767"/>
              <a:gd name="connisteX71" fmla="*/ 1052148 w 2741883"/>
              <a:gd name="connsiteY71" fmla="*/ 1810376 h 2009767"/>
              <a:gd name="connisteX72" fmla="*/ 981663 w 2741883"/>
              <a:gd name="connsiteY72" fmla="*/ 1852921 h 2009767"/>
              <a:gd name="connisteX73" fmla="*/ 939118 w 2741883"/>
              <a:gd name="connsiteY73" fmla="*/ 1924041 h 2009767"/>
              <a:gd name="connisteX74" fmla="*/ 867998 w 2741883"/>
              <a:gd name="connsiteY74" fmla="*/ 1938011 h 2009767"/>
              <a:gd name="connisteX75" fmla="*/ 796878 w 2741883"/>
              <a:gd name="connsiteY75" fmla="*/ 1966586 h 2009767"/>
              <a:gd name="connisteX76" fmla="*/ 725758 w 2741883"/>
              <a:gd name="connsiteY76" fmla="*/ 2009131 h 2009767"/>
              <a:gd name="connisteX77" fmla="*/ 654638 w 2741883"/>
              <a:gd name="connsiteY77" fmla="*/ 1938011 h 2009767"/>
              <a:gd name="connisteX78" fmla="*/ 584153 w 2741883"/>
              <a:gd name="connsiteY78" fmla="*/ 1881496 h 2009767"/>
              <a:gd name="connisteX79" fmla="*/ 513033 w 2741883"/>
              <a:gd name="connsiteY79" fmla="*/ 1881496 h 2009767"/>
              <a:gd name="connisteX80" fmla="*/ 441913 w 2741883"/>
              <a:gd name="connsiteY80" fmla="*/ 1852921 h 2009767"/>
              <a:gd name="connisteX81" fmla="*/ 370793 w 2741883"/>
              <a:gd name="connsiteY81" fmla="*/ 1838951 h 2009767"/>
              <a:gd name="connisteX82" fmla="*/ 299673 w 2741883"/>
              <a:gd name="connsiteY82" fmla="*/ 1810376 h 2009767"/>
              <a:gd name="connisteX83" fmla="*/ 229188 w 2741883"/>
              <a:gd name="connsiteY83" fmla="*/ 1796406 h 2009767"/>
              <a:gd name="connisteX84" fmla="*/ 158068 w 2741883"/>
              <a:gd name="connsiteY84" fmla="*/ 1810376 h 2009767"/>
              <a:gd name="connisteX85" fmla="*/ 86948 w 2741883"/>
              <a:gd name="connsiteY85" fmla="*/ 1767831 h 2009767"/>
              <a:gd name="connisteX86" fmla="*/ 15828 w 2741883"/>
              <a:gd name="connsiteY86" fmla="*/ 1753861 h 2009767"/>
              <a:gd name="connisteX87" fmla="*/ 86948 w 2741883"/>
              <a:gd name="connsiteY87" fmla="*/ 1739256 h 2009767"/>
              <a:gd name="connisteX88" fmla="*/ 158068 w 2741883"/>
              <a:gd name="connsiteY88" fmla="*/ 1753861 h 2009767"/>
              <a:gd name="connisteX89" fmla="*/ 229188 w 2741883"/>
              <a:gd name="connsiteY89" fmla="*/ 1767831 h 2009767"/>
              <a:gd name="connisteX90" fmla="*/ 299673 w 2741883"/>
              <a:gd name="connsiteY90" fmla="*/ 1739256 h 2009767"/>
              <a:gd name="connisteX91" fmla="*/ 328248 w 2741883"/>
              <a:gd name="connsiteY91" fmla="*/ 1668136 h 2009767"/>
              <a:gd name="connisteX92" fmla="*/ 356823 w 2741883"/>
              <a:gd name="connsiteY92" fmla="*/ 1597651 h 2009767"/>
              <a:gd name="connisteX93" fmla="*/ 328248 w 2741883"/>
              <a:gd name="connsiteY93" fmla="*/ 1526531 h 2009767"/>
              <a:gd name="connisteX94" fmla="*/ 257128 w 2741883"/>
              <a:gd name="connsiteY94" fmla="*/ 1483986 h 2009767"/>
              <a:gd name="connisteX95" fmla="*/ 186008 w 2741883"/>
              <a:gd name="connsiteY95" fmla="*/ 1441441 h 2009767"/>
              <a:gd name="connisteX96" fmla="*/ 172038 w 2741883"/>
              <a:gd name="connsiteY96" fmla="*/ 1370321 h 2009767"/>
              <a:gd name="connisteX97" fmla="*/ 172038 w 2741883"/>
              <a:gd name="connsiteY97" fmla="*/ 1299201 h 2009767"/>
              <a:gd name="connisteX98" fmla="*/ 129493 w 2741883"/>
              <a:gd name="connsiteY98" fmla="*/ 1228081 h 2009767"/>
              <a:gd name="connisteX99" fmla="*/ 115523 w 2741883"/>
              <a:gd name="connsiteY99" fmla="*/ 1156961 h 2009767"/>
              <a:gd name="connisteX100" fmla="*/ 72978 w 2741883"/>
              <a:gd name="connsiteY100" fmla="*/ 1086476 h 2009767"/>
              <a:gd name="connisteX101" fmla="*/ 44403 w 2741883"/>
              <a:gd name="connsiteY101" fmla="*/ 1015356 h 2009767"/>
              <a:gd name="connisteX102" fmla="*/ 1858 w 2741883"/>
              <a:gd name="connsiteY102" fmla="*/ 944236 h 2009767"/>
              <a:gd name="connisteX103" fmla="*/ 15828 w 2741883"/>
              <a:gd name="connsiteY103" fmla="*/ 873116 h 2009767"/>
              <a:gd name="connisteX104" fmla="*/ 58373 w 2741883"/>
              <a:gd name="connsiteY104" fmla="*/ 801996 h 2009767"/>
              <a:gd name="connisteX105" fmla="*/ 58373 w 2741883"/>
              <a:gd name="connsiteY105" fmla="*/ 731511 h 2009767"/>
              <a:gd name="connisteX106" fmla="*/ 86948 w 2741883"/>
              <a:gd name="connsiteY106" fmla="*/ 660391 h 2009767"/>
              <a:gd name="connisteX107" fmla="*/ 129493 w 2741883"/>
              <a:gd name="connsiteY107" fmla="*/ 575301 h 2009767"/>
              <a:gd name="connisteX108" fmla="*/ 158068 w 2741883"/>
              <a:gd name="connsiteY108" fmla="*/ 504181 h 2009767"/>
              <a:gd name="connisteX109" fmla="*/ 186008 w 2741883"/>
              <a:gd name="connsiteY109" fmla="*/ 419091 h 2009767"/>
              <a:gd name="connisteX110" fmla="*/ 200613 w 2741883"/>
              <a:gd name="connsiteY110" fmla="*/ 347971 h 2009767"/>
              <a:gd name="connisteX111" fmla="*/ 214583 w 2741883"/>
              <a:gd name="connsiteY111" fmla="*/ 276851 h 2009767"/>
              <a:gd name="connisteX112" fmla="*/ 257128 w 2741883"/>
              <a:gd name="connsiteY112" fmla="*/ 205731 h 2009767"/>
              <a:gd name="connisteX113" fmla="*/ 285703 w 2741883"/>
              <a:gd name="connsiteY113" fmla="*/ 134611 h 2009767"/>
              <a:gd name="connisteX114" fmla="*/ 342218 w 2741883"/>
              <a:gd name="connsiteY114" fmla="*/ 64126 h 2009767"/>
              <a:gd name="connisteX115" fmla="*/ 399368 w 2741883"/>
              <a:gd name="connsiteY115" fmla="*/ 6976 h 200976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</a:cxnLst>
            <a:rect l="l" t="t" r="r" b="b"/>
            <a:pathLst>
              <a:path w="2741884" h="2009768">
                <a:moveTo>
                  <a:pt x="399369" y="6976"/>
                </a:moveTo>
                <a:cubicBezTo>
                  <a:pt x="424769" y="-1279"/>
                  <a:pt x="441914" y="15866"/>
                  <a:pt x="470489" y="21581"/>
                </a:cubicBezTo>
                <a:cubicBezTo>
                  <a:pt x="499064" y="27296"/>
                  <a:pt x="512399" y="29836"/>
                  <a:pt x="540974" y="35551"/>
                </a:cubicBezTo>
                <a:cubicBezTo>
                  <a:pt x="569549" y="41266"/>
                  <a:pt x="583519" y="41266"/>
                  <a:pt x="612094" y="49521"/>
                </a:cubicBezTo>
                <a:cubicBezTo>
                  <a:pt x="640669" y="57776"/>
                  <a:pt x="654639" y="60951"/>
                  <a:pt x="683214" y="78096"/>
                </a:cubicBezTo>
                <a:cubicBezTo>
                  <a:pt x="711789" y="95241"/>
                  <a:pt x="734649" y="109211"/>
                  <a:pt x="754334" y="134611"/>
                </a:cubicBezTo>
                <a:cubicBezTo>
                  <a:pt x="774019" y="160011"/>
                  <a:pt x="774654" y="177156"/>
                  <a:pt x="782909" y="205731"/>
                </a:cubicBezTo>
                <a:cubicBezTo>
                  <a:pt x="791164" y="234306"/>
                  <a:pt x="779734" y="253991"/>
                  <a:pt x="796879" y="276851"/>
                </a:cubicBezTo>
                <a:cubicBezTo>
                  <a:pt x="814024" y="299711"/>
                  <a:pt x="839424" y="299711"/>
                  <a:pt x="867999" y="319396"/>
                </a:cubicBezTo>
                <a:cubicBezTo>
                  <a:pt x="896574" y="339081"/>
                  <a:pt x="910544" y="359401"/>
                  <a:pt x="939119" y="376546"/>
                </a:cubicBezTo>
                <a:cubicBezTo>
                  <a:pt x="967694" y="393691"/>
                  <a:pt x="984204" y="412741"/>
                  <a:pt x="1009604" y="404486"/>
                </a:cubicBezTo>
                <a:cubicBezTo>
                  <a:pt x="1035004" y="396231"/>
                  <a:pt x="1041354" y="356861"/>
                  <a:pt x="1066754" y="334001"/>
                </a:cubicBezTo>
                <a:cubicBezTo>
                  <a:pt x="1092154" y="311141"/>
                  <a:pt x="1109299" y="302251"/>
                  <a:pt x="1137874" y="290821"/>
                </a:cubicBezTo>
                <a:cubicBezTo>
                  <a:pt x="1166449" y="279391"/>
                  <a:pt x="1179784" y="271136"/>
                  <a:pt x="1208359" y="276851"/>
                </a:cubicBezTo>
                <a:cubicBezTo>
                  <a:pt x="1236934" y="282566"/>
                  <a:pt x="1250904" y="307966"/>
                  <a:pt x="1279479" y="319396"/>
                </a:cubicBezTo>
                <a:cubicBezTo>
                  <a:pt x="1308054" y="330826"/>
                  <a:pt x="1322024" y="330826"/>
                  <a:pt x="1350599" y="334001"/>
                </a:cubicBezTo>
                <a:cubicBezTo>
                  <a:pt x="1379174" y="337176"/>
                  <a:pt x="1393144" y="337176"/>
                  <a:pt x="1421719" y="334001"/>
                </a:cubicBezTo>
                <a:cubicBezTo>
                  <a:pt x="1450294" y="330826"/>
                  <a:pt x="1464264" y="322571"/>
                  <a:pt x="1492839" y="319396"/>
                </a:cubicBezTo>
                <a:cubicBezTo>
                  <a:pt x="1521414" y="316221"/>
                  <a:pt x="1534749" y="327651"/>
                  <a:pt x="1563324" y="319396"/>
                </a:cubicBezTo>
                <a:cubicBezTo>
                  <a:pt x="1591899" y="311141"/>
                  <a:pt x="1605869" y="296536"/>
                  <a:pt x="1634444" y="276851"/>
                </a:cubicBezTo>
                <a:cubicBezTo>
                  <a:pt x="1663019" y="257166"/>
                  <a:pt x="1676989" y="231766"/>
                  <a:pt x="1705564" y="220336"/>
                </a:cubicBezTo>
                <a:cubicBezTo>
                  <a:pt x="1734139" y="208906"/>
                  <a:pt x="1748109" y="226051"/>
                  <a:pt x="1776684" y="220336"/>
                </a:cubicBezTo>
                <a:cubicBezTo>
                  <a:pt x="1805259" y="214621"/>
                  <a:pt x="1819229" y="205731"/>
                  <a:pt x="1847804" y="191761"/>
                </a:cubicBezTo>
                <a:cubicBezTo>
                  <a:pt x="1876379" y="177791"/>
                  <a:pt x="1889714" y="163186"/>
                  <a:pt x="1918289" y="149216"/>
                </a:cubicBezTo>
                <a:cubicBezTo>
                  <a:pt x="1946864" y="135246"/>
                  <a:pt x="1960834" y="128896"/>
                  <a:pt x="1989409" y="120641"/>
                </a:cubicBezTo>
                <a:cubicBezTo>
                  <a:pt x="2017984" y="112386"/>
                  <a:pt x="2035129" y="123816"/>
                  <a:pt x="2060529" y="106671"/>
                </a:cubicBezTo>
                <a:cubicBezTo>
                  <a:pt x="2085929" y="89526"/>
                  <a:pt x="2091644" y="52696"/>
                  <a:pt x="2117044" y="35551"/>
                </a:cubicBezTo>
                <a:cubicBezTo>
                  <a:pt x="2142444" y="18406"/>
                  <a:pt x="2159589" y="27296"/>
                  <a:pt x="2188164" y="21581"/>
                </a:cubicBezTo>
                <a:cubicBezTo>
                  <a:pt x="2216739" y="15866"/>
                  <a:pt x="2230709" y="10151"/>
                  <a:pt x="2259284" y="6976"/>
                </a:cubicBezTo>
                <a:cubicBezTo>
                  <a:pt x="2287859" y="3801"/>
                  <a:pt x="2307544" y="-6994"/>
                  <a:pt x="2330404" y="6976"/>
                </a:cubicBezTo>
                <a:cubicBezTo>
                  <a:pt x="2353264" y="20946"/>
                  <a:pt x="2367234" y="49521"/>
                  <a:pt x="2372949" y="78096"/>
                </a:cubicBezTo>
                <a:cubicBezTo>
                  <a:pt x="2378664" y="106671"/>
                  <a:pt x="2364694" y="120641"/>
                  <a:pt x="2358979" y="149216"/>
                </a:cubicBezTo>
                <a:cubicBezTo>
                  <a:pt x="2353264" y="177791"/>
                  <a:pt x="2350089" y="191761"/>
                  <a:pt x="2344374" y="220336"/>
                </a:cubicBezTo>
                <a:cubicBezTo>
                  <a:pt x="2338659" y="248911"/>
                  <a:pt x="2327229" y="262246"/>
                  <a:pt x="2330404" y="290821"/>
                </a:cubicBezTo>
                <a:cubicBezTo>
                  <a:pt x="2333579" y="319396"/>
                  <a:pt x="2347549" y="333366"/>
                  <a:pt x="2358979" y="361941"/>
                </a:cubicBezTo>
                <a:cubicBezTo>
                  <a:pt x="2370409" y="390516"/>
                  <a:pt x="2381204" y="404486"/>
                  <a:pt x="2386919" y="433061"/>
                </a:cubicBezTo>
                <a:cubicBezTo>
                  <a:pt x="2392634" y="461636"/>
                  <a:pt x="2389459" y="473066"/>
                  <a:pt x="2386919" y="504181"/>
                </a:cubicBezTo>
                <a:cubicBezTo>
                  <a:pt x="2384379" y="535296"/>
                  <a:pt x="2378664" y="558156"/>
                  <a:pt x="2372949" y="589271"/>
                </a:cubicBezTo>
                <a:cubicBezTo>
                  <a:pt x="2367234" y="620386"/>
                  <a:pt x="2358979" y="631816"/>
                  <a:pt x="2358979" y="660391"/>
                </a:cubicBezTo>
                <a:cubicBezTo>
                  <a:pt x="2358979" y="688966"/>
                  <a:pt x="2361519" y="702936"/>
                  <a:pt x="2372949" y="731511"/>
                </a:cubicBezTo>
                <a:cubicBezTo>
                  <a:pt x="2384379" y="760086"/>
                  <a:pt x="2401524" y="773421"/>
                  <a:pt x="2415494" y="801996"/>
                </a:cubicBezTo>
                <a:cubicBezTo>
                  <a:pt x="2429464" y="830571"/>
                  <a:pt x="2435814" y="844541"/>
                  <a:pt x="2444069" y="873116"/>
                </a:cubicBezTo>
                <a:cubicBezTo>
                  <a:pt x="2452324" y="901691"/>
                  <a:pt x="2440894" y="921376"/>
                  <a:pt x="2458039" y="944236"/>
                </a:cubicBezTo>
                <a:cubicBezTo>
                  <a:pt x="2475184" y="967096"/>
                  <a:pt x="2500584" y="963921"/>
                  <a:pt x="2529159" y="986781"/>
                </a:cubicBezTo>
                <a:cubicBezTo>
                  <a:pt x="2557734" y="1009641"/>
                  <a:pt x="2571704" y="1035041"/>
                  <a:pt x="2600279" y="1057901"/>
                </a:cubicBezTo>
                <a:cubicBezTo>
                  <a:pt x="2628854" y="1080761"/>
                  <a:pt x="2642824" y="1083301"/>
                  <a:pt x="2671399" y="1100446"/>
                </a:cubicBezTo>
                <a:cubicBezTo>
                  <a:pt x="2699974" y="1117591"/>
                  <a:pt x="2741884" y="1125846"/>
                  <a:pt x="2741884" y="1142991"/>
                </a:cubicBezTo>
                <a:cubicBezTo>
                  <a:pt x="2741884" y="1160136"/>
                  <a:pt x="2691084" y="1162676"/>
                  <a:pt x="2671399" y="1185536"/>
                </a:cubicBezTo>
                <a:cubicBezTo>
                  <a:pt x="2651714" y="1208396"/>
                  <a:pt x="2654254" y="1228081"/>
                  <a:pt x="2642824" y="1256656"/>
                </a:cubicBezTo>
                <a:cubicBezTo>
                  <a:pt x="2631394" y="1285231"/>
                  <a:pt x="2633934" y="1310631"/>
                  <a:pt x="2614249" y="1327776"/>
                </a:cubicBezTo>
                <a:cubicBezTo>
                  <a:pt x="2594564" y="1344921"/>
                  <a:pt x="2571704" y="1336031"/>
                  <a:pt x="2543129" y="1341746"/>
                </a:cubicBezTo>
                <a:cubicBezTo>
                  <a:pt x="2514554" y="1347461"/>
                  <a:pt x="2500584" y="1350001"/>
                  <a:pt x="2472009" y="1355716"/>
                </a:cubicBezTo>
                <a:cubicBezTo>
                  <a:pt x="2443434" y="1361431"/>
                  <a:pt x="2430099" y="1367146"/>
                  <a:pt x="2401524" y="1370321"/>
                </a:cubicBezTo>
                <a:cubicBezTo>
                  <a:pt x="2372949" y="1373496"/>
                  <a:pt x="2358979" y="1373496"/>
                  <a:pt x="2330404" y="1370321"/>
                </a:cubicBezTo>
                <a:cubicBezTo>
                  <a:pt x="2301829" y="1367146"/>
                  <a:pt x="2287859" y="1355716"/>
                  <a:pt x="2259284" y="1355716"/>
                </a:cubicBezTo>
                <a:cubicBezTo>
                  <a:pt x="2230709" y="1355716"/>
                  <a:pt x="2216739" y="1364606"/>
                  <a:pt x="2188164" y="1370321"/>
                </a:cubicBezTo>
                <a:cubicBezTo>
                  <a:pt x="2159589" y="1376036"/>
                  <a:pt x="2145619" y="1376036"/>
                  <a:pt x="2117044" y="1384291"/>
                </a:cubicBezTo>
                <a:cubicBezTo>
                  <a:pt x="2088469" y="1392546"/>
                  <a:pt x="2075134" y="1401436"/>
                  <a:pt x="2046559" y="1412866"/>
                </a:cubicBezTo>
                <a:cubicBezTo>
                  <a:pt x="2017984" y="1424296"/>
                  <a:pt x="2004014" y="1427471"/>
                  <a:pt x="1975439" y="1441441"/>
                </a:cubicBezTo>
                <a:cubicBezTo>
                  <a:pt x="1946864" y="1455411"/>
                  <a:pt x="1932894" y="1466841"/>
                  <a:pt x="1904319" y="1483986"/>
                </a:cubicBezTo>
                <a:cubicBezTo>
                  <a:pt x="1875744" y="1501131"/>
                  <a:pt x="1861774" y="1512561"/>
                  <a:pt x="1833199" y="1526531"/>
                </a:cubicBezTo>
                <a:cubicBezTo>
                  <a:pt x="1804624" y="1540501"/>
                  <a:pt x="1790654" y="1537326"/>
                  <a:pt x="1762079" y="1554471"/>
                </a:cubicBezTo>
                <a:cubicBezTo>
                  <a:pt x="1733504" y="1571616"/>
                  <a:pt x="1720169" y="1591936"/>
                  <a:pt x="1691594" y="1611621"/>
                </a:cubicBezTo>
                <a:cubicBezTo>
                  <a:pt x="1663019" y="1631306"/>
                  <a:pt x="1649049" y="1637021"/>
                  <a:pt x="1620474" y="1654166"/>
                </a:cubicBezTo>
                <a:cubicBezTo>
                  <a:pt x="1591899" y="1671311"/>
                  <a:pt x="1577929" y="1685281"/>
                  <a:pt x="1549354" y="1696711"/>
                </a:cubicBezTo>
                <a:cubicBezTo>
                  <a:pt x="1520779" y="1708141"/>
                  <a:pt x="1506809" y="1708141"/>
                  <a:pt x="1478234" y="1710681"/>
                </a:cubicBezTo>
                <a:cubicBezTo>
                  <a:pt x="1449659" y="1713221"/>
                  <a:pt x="1435689" y="1707506"/>
                  <a:pt x="1407114" y="1710681"/>
                </a:cubicBezTo>
                <a:cubicBezTo>
                  <a:pt x="1378539" y="1713856"/>
                  <a:pt x="1365204" y="1713856"/>
                  <a:pt x="1336629" y="1725286"/>
                </a:cubicBezTo>
                <a:cubicBezTo>
                  <a:pt x="1308054" y="1736716"/>
                  <a:pt x="1294084" y="1759576"/>
                  <a:pt x="1265509" y="1767831"/>
                </a:cubicBezTo>
                <a:cubicBezTo>
                  <a:pt x="1236934" y="1776086"/>
                  <a:pt x="1222964" y="1762116"/>
                  <a:pt x="1194389" y="1767831"/>
                </a:cubicBezTo>
                <a:cubicBezTo>
                  <a:pt x="1165814" y="1773546"/>
                  <a:pt x="1151844" y="1788151"/>
                  <a:pt x="1123269" y="1796406"/>
                </a:cubicBezTo>
                <a:cubicBezTo>
                  <a:pt x="1094694" y="1804661"/>
                  <a:pt x="1080724" y="1798946"/>
                  <a:pt x="1052149" y="1810376"/>
                </a:cubicBezTo>
                <a:cubicBezTo>
                  <a:pt x="1023574" y="1821806"/>
                  <a:pt x="1004524" y="1830061"/>
                  <a:pt x="981664" y="1852921"/>
                </a:cubicBezTo>
                <a:cubicBezTo>
                  <a:pt x="958804" y="1875781"/>
                  <a:pt x="961979" y="1906896"/>
                  <a:pt x="939119" y="1924041"/>
                </a:cubicBezTo>
                <a:cubicBezTo>
                  <a:pt x="916259" y="1941186"/>
                  <a:pt x="896574" y="1929756"/>
                  <a:pt x="867999" y="1938011"/>
                </a:cubicBezTo>
                <a:cubicBezTo>
                  <a:pt x="839424" y="1946266"/>
                  <a:pt x="825454" y="1952616"/>
                  <a:pt x="796879" y="1966586"/>
                </a:cubicBezTo>
                <a:cubicBezTo>
                  <a:pt x="768304" y="1980556"/>
                  <a:pt x="754334" y="2014846"/>
                  <a:pt x="725759" y="2009131"/>
                </a:cubicBezTo>
                <a:cubicBezTo>
                  <a:pt x="697184" y="2003416"/>
                  <a:pt x="683214" y="1963411"/>
                  <a:pt x="654639" y="1938011"/>
                </a:cubicBezTo>
                <a:cubicBezTo>
                  <a:pt x="626064" y="1912611"/>
                  <a:pt x="612729" y="1892926"/>
                  <a:pt x="584154" y="1881496"/>
                </a:cubicBezTo>
                <a:cubicBezTo>
                  <a:pt x="555579" y="1870066"/>
                  <a:pt x="541609" y="1887211"/>
                  <a:pt x="513034" y="1881496"/>
                </a:cubicBezTo>
                <a:cubicBezTo>
                  <a:pt x="484459" y="1875781"/>
                  <a:pt x="470489" y="1861176"/>
                  <a:pt x="441914" y="1852921"/>
                </a:cubicBezTo>
                <a:cubicBezTo>
                  <a:pt x="413339" y="1844666"/>
                  <a:pt x="399369" y="1847206"/>
                  <a:pt x="370794" y="1838951"/>
                </a:cubicBezTo>
                <a:cubicBezTo>
                  <a:pt x="342219" y="1830696"/>
                  <a:pt x="328249" y="1818631"/>
                  <a:pt x="299674" y="1810376"/>
                </a:cubicBezTo>
                <a:cubicBezTo>
                  <a:pt x="271099" y="1802121"/>
                  <a:pt x="257764" y="1796406"/>
                  <a:pt x="229189" y="1796406"/>
                </a:cubicBezTo>
                <a:cubicBezTo>
                  <a:pt x="200614" y="1796406"/>
                  <a:pt x="186644" y="1816091"/>
                  <a:pt x="158069" y="1810376"/>
                </a:cubicBezTo>
                <a:cubicBezTo>
                  <a:pt x="129494" y="1804661"/>
                  <a:pt x="115524" y="1779261"/>
                  <a:pt x="86949" y="1767831"/>
                </a:cubicBezTo>
                <a:cubicBezTo>
                  <a:pt x="58374" y="1756401"/>
                  <a:pt x="15829" y="1759576"/>
                  <a:pt x="15829" y="1753861"/>
                </a:cubicBezTo>
                <a:cubicBezTo>
                  <a:pt x="15829" y="1748146"/>
                  <a:pt x="58374" y="1739256"/>
                  <a:pt x="86949" y="1739256"/>
                </a:cubicBezTo>
                <a:cubicBezTo>
                  <a:pt x="115524" y="1739256"/>
                  <a:pt x="129494" y="1748146"/>
                  <a:pt x="158069" y="1753861"/>
                </a:cubicBezTo>
                <a:cubicBezTo>
                  <a:pt x="186644" y="1759576"/>
                  <a:pt x="200614" y="1771006"/>
                  <a:pt x="229189" y="1767831"/>
                </a:cubicBezTo>
                <a:cubicBezTo>
                  <a:pt x="257764" y="1764656"/>
                  <a:pt x="279989" y="1758941"/>
                  <a:pt x="299674" y="1739256"/>
                </a:cubicBezTo>
                <a:cubicBezTo>
                  <a:pt x="319359" y="1719571"/>
                  <a:pt x="316819" y="1696711"/>
                  <a:pt x="328249" y="1668136"/>
                </a:cubicBezTo>
                <a:cubicBezTo>
                  <a:pt x="339679" y="1639561"/>
                  <a:pt x="356824" y="1626226"/>
                  <a:pt x="356824" y="1597651"/>
                </a:cubicBezTo>
                <a:cubicBezTo>
                  <a:pt x="356824" y="1569076"/>
                  <a:pt x="347934" y="1549391"/>
                  <a:pt x="328249" y="1526531"/>
                </a:cubicBezTo>
                <a:cubicBezTo>
                  <a:pt x="308564" y="1503671"/>
                  <a:pt x="285704" y="1501131"/>
                  <a:pt x="257129" y="1483986"/>
                </a:cubicBezTo>
                <a:cubicBezTo>
                  <a:pt x="228554" y="1466841"/>
                  <a:pt x="203154" y="1464301"/>
                  <a:pt x="186009" y="1441441"/>
                </a:cubicBezTo>
                <a:cubicBezTo>
                  <a:pt x="168864" y="1418581"/>
                  <a:pt x="174579" y="1398896"/>
                  <a:pt x="172039" y="1370321"/>
                </a:cubicBezTo>
                <a:cubicBezTo>
                  <a:pt x="169499" y="1341746"/>
                  <a:pt x="180294" y="1327776"/>
                  <a:pt x="172039" y="1299201"/>
                </a:cubicBezTo>
                <a:cubicBezTo>
                  <a:pt x="163784" y="1270626"/>
                  <a:pt x="140924" y="1256656"/>
                  <a:pt x="129494" y="1228081"/>
                </a:cubicBezTo>
                <a:cubicBezTo>
                  <a:pt x="118064" y="1199506"/>
                  <a:pt x="126954" y="1185536"/>
                  <a:pt x="115524" y="1156961"/>
                </a:cubicBezTo>
                <a:cubicBezTo>
                  <a:pt x="104094" y="1128386"/>
                  <a:pt x="86949" y="1115051"/>
                  <a:pt x="72979" y="1086476"/>
                </a:cubicBezTo>
                <a:cubicBezTo>
                  <a:pt x="59009" y="1057901"/>
                  <a:pt x="58374" y="1043931"/>
                  <a:pt x="44404" y="1015356"/>
                </a:cubicBezTo>
                <a:cubicBezTo>
                  <a:pt x="30434" y="986781"/>
                  <a:pt x="7574" y="972811"/>
                  <a:pt x="1859" y="944236"/>
                </a:cubicBezTo>
                <a:cubicBezTo>
                  <a:pt x="-3856" y="915661"/>
                  <a:pt x="4399" y="901691"/>
                  <a:pt x="15829" y="873116"/>
                </a:cubicBezTo>
                <a:cubicBezTo>
                  <a:pt x="27259" y="844541"/>
                  <a:pt x="50119" y="830571"/>
                  <a:pt x="58374" y="801996"/>
                </a:cubicBezTo>
                <a:cubicBezTo>
                  <a:pt x="66629" y="773421"/>
                  <a:pt x="52659" y="760086"/>
                  <a:pt x="58374" y="731511"/>
                </a:cubicBezTo>
                <a:cubicBezTo>
                  <a:pt x="64089" y="702936"/>
                  <a:pt x="72979" y="691506"/>
                  <a:pt x="86949" y="660391"/>
                </a:cubicBezTo>
                <a:cubicBezTo>
                  <a:pt x="100919" y="629276"/>
                  <a:pt x="115524" y="606416"/>
                  <a:pt x="129494" y="575301"/>
                </a:cubicBezTo>
                <a:cubicBezTo>
                  <a:pt x="143464" y="544186"/>
                  <a:pt x="146639" y="535296"/>
                  <a:pt x="158069" y="504181"/>
                </a:cubicBezTo>
                <a:cubicBezTo>
                  <a:pt x="169499" y="473066"/>
                  <a:pt x="177754" y="450206"/>
                  <a:pt x="186009" y="419091"/>
                </a:cubicBezTo>
                <a:cubicBezTo>
                  <a:pt x="194264" y="387976"/>
                  <a:pt x="194899" y="376546"/>
                  <a:pt x="200614" y="347971"/>
                </a:cubicBezTo>
                <a:cubicBezTo>
                  <a:pt x="206329" y="319396"/>
                  <a:pt x="203154" y="305426"/>
                  <a:pt x="214584" y="276851"/>
                </a:cubicBezTo>
                <a:cubicBezTo>
                  <a:pt x="226014" y="248276"/>
                  <a:pt x="243159" y="234306"/>
                  <a:pt x="257129" y="205731"/>
                </a:cubicBezTo>
                <a:cubicBezTo>
                  <a:pt x="271099" y="177156"/>
                  <a:pt x="268559" y="163186"/>
                  <a:pt x="285704" y="134611"/>
                </a:cubicBezTo>
                <a:cubicBezTo>
                  <a:pt x="302849" y="106036"/>
                  <a:pt x="319359" y="89526"/>
                  <a:pt x="342219" y="64126"/>
                </a:cubicBezTo>
                <a:cubicBezTo>
                  <a:pt x="365079" y="38726"/>
                  <a:pt x="373969" y="15231"/>
                  <a:pt x="399369" y="6976"/>
                </a:cubicBezTo>
                <a:close/>
              </a:path>
            </a:pathLst>
          </a:custGeom>
          <a:solidFill>
            <a:srgbClr val="6AA84F">
              <a:alpha val="29000"/>
            </a:srgbClr>
          </a:solidFill>
          <a:ln>
            <a:solidFill>
              <a:srgbClr val="6AA8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lt1">
                  <a:alpha val="80000"/>
                </a:schemeClr>
              </a:solidFill>
            </a:endParaRPr>
          </a:p>
        </p:txBody>
      </p:sp>
      <p:pic>
        <p:nvPicPr>
          <p:cNvPr id="21" name="Google Shape;106;p1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2336793" y="2330521"/>
            <a:ext cx="461994" cy="47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6;p1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2555233" y="3568771"/>
            <a:ext cx="461994" cy="47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06;p1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3712203" y="3276671"/>
            <a:ext cx="461994" cy="47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06;p1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2092953" y="3067121"/>
            <a:ext cx="461994" cy="47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6;p1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2945758" y="2596586"/>
            <a:ext cx="461994" cy="47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06;p1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3859523" y="2156531"/>
            <a:ext cx="461994" cy="47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06;p1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4085583" y="2719776"/>
            <a:ext cx="461994" cy="47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6;p1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3249923" y="3067121"/>
            <a:ext cx="461994" cy="47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-635"/>
            <a:ext cx="11871960" cy="66192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292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ITD POSITION @ 1200UTC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ITD_12_ 2022-11-10 0821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510540"/>
            <a:ext cx="11045190" cy="6240780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890905" y="3543935"/>
            <a:ext cx="2689225" cy="885190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solidFill>
                  <a:srgbClr val="FFFF00"/>
                </a:solidFill>
              </a:rPr>
              <a:t>ITD: 9.5</a:t>
            </a:r>
            <a:r>
              <a:rPr lang="en-US" sz="2800" dirty="0">
                <a:solidFill>
                  <a:srgbClr val="FFFF00"/>
                </a:solidFill>
                <a:latin typeface="文鼎ＰＬ简中楷" panose="02010600030101010101" charset="-122"/>
                <a:ea typeface="文鼎ＰＬ简中楷" panose="02010600030101010101" charset="-122"/>
              </a:rPr>
              <a:t>°N</a:t>
            </a:r>
            <a:endParaRPr lang="en-US" sz="2800" dirty="0">
              <a:solidFill>
                <a:srgbClr val="FFFF00"/>
              </a:solidFill>
              <a:latin typeface="文鼎ＰＬ简中楷" panose="02010600030101010101" charset="-122"/>
              <a:ea typeface="文鼎ＰＬ简中楷" panose="0201060003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0795"/>
            <a:ext cx="12192000" cy="631825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PRESSURE SYSTEM @ 1800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 descr="Screenshot from 2022-11-10 07-52-20"/>
          <p:cNvPicPr>
            <a:picLocks noChangeAspect="1"/>
          </p:cNvPicPr>
          <p:nvPr/>
        </p:nvPicPr>
        <p:blipFill>
          <a:blip r:embed="rId1"/>
          <a:srcRect l="5424" t="15987" r="8245"/>
          <a:stretch>
            <a:fillRect/>
          </a:stretch>
        </p:blipFill>
        <p:spPr>
          <a:xfrm>
            <a:off x="246380" y="579755"/>
            <a:ext cx="11875135" cy="6276340"/>
          </a:xfrm>
          <a:prstGeom prst="rect">
            <a:avLst/>
          </a:prstGeom>
        </p:spPr>
      </p:pic>
      <p:sp>
        <p:nvSpPr>
          <p:cNvPr id="9" name="Arrow: Right 4"/>
          <p:cNvSpPr/>
          <p:nvPr/>
        </p:nvSpPr>
        <p:spPr>
          <a:xfrm>
            <a:off x="624205" y="1623695"/>
            <a:ext cx="2521585" cy="999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1018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Arrow: Right 4"/>
          <p:cNvSpPr/>
          <p:nvPr/>
        </p:nvSpPr>
        <p:spPr>
          <a:xfrm>
            <a:off x="1738630" y="4855845"/>
            <a:ext cx="2521585" cy="999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1019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" y="0"/>
            <a:ext cx="12177395" cy="53086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ITD POSITION @1800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 descr="ITD_1800 2022-11-10 0824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65" y="584200"/>
            <a:ext cx="11723370" cy="6063615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1111885" y="3800475"/>
            <a:ext cx="2689225" cy="885190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solidFill>
                  <a:srgbClr val="FFFF00"/>
                </a:solidFill>
              </a:rPr>
              <a:t>ITD: 9.0</a:t>
            </a:r>
            <a:r>
              <a:rPr lang="en-US" sz="2800" dirty="0">
                <a:solidFill>
                  <a:srgbClr val="FFFF00"/>
                </a:solidFill>
                <a:latin typeface="文鼎ＰＬ简中楷" panose="02010600030101010101" charset="-122"/>
                <a:ea typeface="文鼎ＰＬ简中楷" panose="02010600030101010101" charset="-122"/>
              </a:rPr>
              <a:t>°N</a:t>
            </a:r>
            <a:endParaRPr lang="en-US" sz="2800" dirty="0">
              <a:solidFill>
                <a:srgbClr val="FFFF00"/>
              </a:solidFill>
              <a:latin typeface="文鼎ＰＬ简中楷" panose="02010600030101010101" charset="-122"/>
              <a:ea typeface="文鼎ＰＬ简中楷" panose="0201060003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086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PRESSURE SYSTEM @ 0000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 descr="Screenshot from 2022-11-10 07-52-12"/>
          <p:cNvPicPr>
            <a:picLocks noChangeAspect="1"/>
          </p:cNvPicPr>
          <p:nvPr/>
        </p:nvPicPr>
        <p:blipFill>
          <a:blip r:embed="rId1"/>
          <a:srcRect l="7568" t="12961" r="11708"/>
          <a:stretch>
            <a:fillRect/>
          </a:stretch>
        </p:blipFill>
        <p:spPr>
          <a:xfrm>
            <a:off x="0" y="531495"/>
            <a:ext cx="11976100" cy="6324600"/>
          </a:xfrm>
          <a:prstGeom prst="rect">
            <a:avLst/>
          </a:prstGeom>
        </p:spPr>
      </p:pic>
      <p:sp>
        <p:nvSpPr>
          <p:cNvPr id="8" name="Arrow: Right 4"/>
          <p:cNvSpPr/>
          <p:nvPr/>
        </p:nvSpPr>
        <p:spPr>
          <a:xfrm>
            <a:off x="311785" y="1793240"/>
            <a:ext cx="2521585" cy="999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1019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Arrow: Right 4"/>
          <p:cNvSpPr/>
          <p:nvPr/>
        </p:nvSpPr>
        <p:spPr>
          <a:xfrm>
            <a:off x="1829435" y="4909820"/>
            <a:ext cx="2521585" cy="999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1019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" y="0"/>
            <a:ext cx="12177395" cy="545465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ITD POSITION @ 0000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 descr="ITD_0000 2022-11-10 0838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600710"/>
            <a:ext cx="11501755" cy="6089015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810260" y="3598545"/>
            <a:ext cx="2689225" cy="885190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solidFill>
                  <a:srgbClr val="FFFF00"/>
                </a:solidFill>
              </a:rPr>
              <a:t>ITD: 9.9</a:t>
            </a:r>
            <a:r>
              <a:rPr lang="en-US" sz="2800" dirty="0">
                <a:solidFill>
                  <a:srgbClr val="FFFF00"/>
                </a:solidFill>
                <a:latin typeface="文鼎ＰＬ简中楷" panose="02010600030101010101" charset="-122"/>
                <a:ea typeface="文鼎ＰＬ简中楷" panose="02010600030101010101" charset="-122"/>
              </a:rPr>
              <a:t>°N</a:t>
            </a:r>
            <a:endParaRPr lang="en-US" sz="2800" dirty="0">
              <a:solidFill>
                <a:srgbClr val="FFFF00"/>
              </a:solidFill>
              <a:latin typeface="文鼎ＰＬ简中楷" panose="02010600030101010101" charset="-122"/>
              <a:ea typeface="文鼎ＰＬ简中楷" panose="0201060003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7065" cy="50292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PRESSURE SYSTEM @ 0600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 descr="Screenshot from 2022-11-10 07-51-17"/>
          <p:cNvPicPr>
            <a:picLocks noChangeAspect="1"/>
          </p:cNvPicPr>
          <p:nvPr/>
        </p:nvPicPr>
        <p:blipFill>
          <a:blip r:embed="rId1"/>
          <a:srcRect l="9328" t="16287" r="11302"/>
          <a:stretch>
            <a:fillRect/>
          </a:stretch>
        </p:blipFill>
        <p:spPr>
          <a:xfrm>
            <a:off x="165100" y="476250"/>
            <a:ext cx="11731625" cy="6214110"/>
          </a:xfrm>
          <a:prstGeom prst="rect">
            <a:avLst/>
          </a:prstGeom>
        </p:spPr>
      </p:pic>
      <p:sp>
        <p:nvSpPr>
          <p:cNvPr id="10" name="Arrow: Right 4"/>
          <p:cNvSpPr/>
          <p:nvPr/>
        </p:nvSpPr>
        <p:spPr>
          <a:xfrm>
            <a:off x="531495" y="1561465"/>
            <a:ext cx="2224405" cy="1013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1016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Arrow: Right 4"/>
          <p:cNvSpPr/>
          <p:nvPr/>
        </p:nvSpPr>
        <p:spPr>
          <a:xfrm>
            <a:off x="1929130" y="4793615"/>
            <a:ext cx="2280285" cy="984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1019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hPa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" y="0"/>
            <a:ext cx="12177395" cy="545465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ITD POSITION @ 0600 UTC</a:t>
            </a:r>
            <a:endParaRPr lang="en-US" dirty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ITD_0600_2022-11-10 084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546100"/>
            <a:ext cx="11923395" cy="6082030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742315" y="3412490"/>
            <a:ext cx="2689225" cy="885190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solidFill>
                  <a:srgbClr val="FFFF00"/>
                </a:solidFill>
              </a:rPr>
              <a:t>ITD: 11.1</a:t>
            </a:r>
            <a:r>
              <a:rPr lang="en-US" sz="2800" dirty="0">
                <a:solidFill>
                  <a:srgbClr val="FFFF00"/>
                </a:solidFill>
                <a:latin typeface="文鼎ＰＬ简中楷" panose="02010600030101010101" charset="-122"/>
                <a:ea typeface="文鼎ＰＬ简中楷" panose="02010600030101010101" charset="-122"/>
              </a:rPr>
              <a:t>°N</a:t>
            </a:r>
            <a:endParaRPr lang="en-US" sz="2800" dirty="0">
              <a:solidFill>
                <a:srgbClr val="FFFF00"/>
              </a:solidFill>
              <a:latin typeface="文鼎ＰＬ简中楷" panose="02010600030101010101" charset="-122"/>
              <a:ea typeface="文鼎ＰＬ简中楷" panose="0201060003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1363</Words>
  <Application>WPS Presentation</Application>
  <PresentationFormat>Widescreen</PresentationFormat>
  <Paragraphs>316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SimSun</vt:lpstr>
      <vt:lpstr>Wingdings</vt:lpstr>
      <vt:lpstr>Arial</vt:lpstr>
      <vt:lpstr>Calibri</vt:lpstr>
      <vt:lpstr>Trebuchet MS</vt:lpstr>
      <vt:lpstr>Impact</vt:lpstr>
      <vt:lpstr>Impact</vt:lpstr>
      <vt:lpstr>Times New Roman</vt:lpstr>
      <vt:lpstr>文鼎ＰＬ简中楷</vt:lpstr>
      <vt:lpstr>Cambria Math</vt:lpstr>
      <vt:lpstr>DejaVu Math TeX Gyre</vt:lpstr>
      <vt:lpstr>EB Garamond ExtraBold</vt:lpstr>
      <vt:lpstr>Comfortaa Light</vt:lpstr>
      <vt:lpstr>MS Mincho</vt:lpstr>
      <vt:lpstr>Microsoft YaHei</vt:lpstr>
      <vt:lpstr>Droid Sans Fallback</vt:lpstr>
      <vt:lpstr>Arial Unicode MS</vt:lpstr>
      <vt:lpstr>OpenSymbol</vt:lpstr>
      <vt:lpstr>Office Theme</vt:lpstr>
      <vt:lpstr>PowerPoint 演示文稿</vt:lpstr>
      <vt:lpstr> PRESSURE SYSTEM @ 1200 UTC</vt:lpstr>
      <vt:lpstr>ITD POSITION @ 1200UTC</vt:lpstr>
      <vt:lpstr>PRESSURE SYSTEM @ 1800 UTC</vt:lpstr>
      <vt:lpstr>ITD POSITION @1800 UTC</vt:lpstr>
      <vt:lpstr>PRESSURE SYSTEM @ 0000 UTC</vt:lpstr>
      <vt:lpstr>ITD POSITION @ 0000 UTC</vt:lpstr>
      <vt:lpstr>PRESSURE SYSTEM @ 0600 UTC</vt:lpstr>
      <vt:lpstr>ITD POSITION @ 0600 UTC</vt:lpstr>
      <vt:lpstr>AEJ @ 1200 UTC</vt:lpstr>
      <vt:lpstr>AEJ @ 1800 UTC</vt:lpstr>
      <vt:lpstr> AEJ @ 0000 UTC </vt:lpstr>
      <vt:lpstr>PowerPoint 演示文稿</vt:lpstr>
      <vt:lpstr>RAIN AND THUNDER</vt:lpstr>
      <vt:lpstr>RAIN AND THUNDER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Frimpong Opoku-Nkansah;Agyei Kwaku Daniel</dc:creator>
  <cp:lastModifiedBy>eric</cp:lastModifiedBy>
  <cp:revision>315</cp:revision>
  <dcterms:created xsi:type="dcterms:W3CDTF">2022-11-10T09:50:34Z</dcterms:created>
  <dcterms:modified xsi:type="dcterms:W3CDTF">2022-11-10T09:50:34Z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1033-11.1.0.10976</vt:lpwstr>
  </property>
</Properties>
</file>